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theme/theme3.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4.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5.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6.xml" ContentType="application/vnd.openxmlformats-officedocument.theme+xml"/>
  <Override PartName="/ppt/slideLayouts/slideLayout23.xml" ContentType="application/vnd.openxmlformats-officedocument.presentationml.slideLayout+xml"/>
  <Override PartName="/ppt/theme/theme7.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8.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9.xml" ContentType="application/vnd.openxmlformats-officedocument.theme+xml"/>
  <Override PartName="/ppt/slideLayouts/slideLayout30.xml" ContentType="application/vnd.openxmlformats-officedocument.presentationml.slideLayout+xml"/>
  <Override PartName="/ppt/theme/theme10.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11.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12.xml" ContentType="application/vnd.openxmlformats-officedocument.theme+xml"/>
  <Override PartName="/ppt/slideLayouts/slideLayout39.xml" ContentType="application/vnd.openxmlformats-officedocument.presentationml.slideLayout+xml"/>
  <Override PartName="/ppt/theme/theme13.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14.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15.xml" ContentType="application/vnd.openxmlformats-officedocument.theme+xml"/>
  <Override PartName="/ppt/slideLayouts/slideLayout45.xml" ContentType="application/vnd.openxmlformats-officedocument.presentationml.slideLayout+xml"/>
  <Override PartName="/ppt/theme/theme16.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17.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18.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19.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20.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21.xml" ContentType="application/vnd.openxmlformats-officedocument.theme+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theme/theme22.xml" ContentType="application/vnd.openxmlformats-officedocument.theme+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theme/theme23.xml" ContentType="application/vnd.openxmlformats-officedocument.theme+xml"/>
  <Override PartName="/ppt/theme/theme24.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95" r:id="rId1"/>
    <p:sldMasterId id="2147483691" r:id="rId2"/>
    <p:sldMasterId id="2147483693" r:id="rId3"/>
    <p:sldMasterId id="2147483697" r:id="rId4"/>
    <p:sldMasterId id="2147483703" r:id="rId5"/>
    <p:sldMasterId id="2147483705" r:id="rId6"/>
    <p:sldMasterId id="2147483707" r:id="rId7"/>
    <p:sldMasterId id="2147483709" r:id="rId8"/>
    <p:sldMasterId id="2147483715" r:id="rId9"/>
    <p:sldMasterId id="2147483717" r:id="rId10"/>
    <p:sldMasterId id="2147483719" r:id="rId11"/>
    <p:sldMasterId id="2147483721" r:id="rId12"/>
    <p:sldMasterId id="2147483727" r:id="rId13"/>
    <p:sldMasterId id="2147483729" r:id="rId14"/>
    <p:sldMasterId id="2147483731" r:id="rId15"/>
    <p:sldMasterId id="2147483742" r:id="rId16"/>
    <p:sldMasterId id="2147483744" r:id="rId17"/>
    <p:sldMasterId id="2147483746" r:id="rId18"/>
    <p:sldMasterId id="2147483758" r:id="rId19"/>
    <p:sldMasterId id="2147483770" r:id="rId20"/>
    <p:sldMasterId id="2147483782" r:id="rId21"/>
    <p:sldMasterId id="2147483832" r:id="rId22"/>
    <p:sldMasterId id="2147483839" r:id="rId23"/>
  </p:sldMasterIdLst>
  <p:notesMasterIdLst>
    <p:notesMasterId r:id="rId87"/>
  </p:notesMasterIdLst>
  <p:sldIdLst>
    <p:sldId id="585" r:id="rId24"/>
    <p:sldId id="446" r:id="rId25"/>
    <p:sldId id="259" r:id="rId26"/>
    <p:sldId id="260" r:id="rId27"/>
    <p:sldId id="261" r:id="rId28"/>
    <p:sldId id="262" r:id="rId29"/>
    <p:sldId id="592" r:id="rId30"/>
    <p:sldId id="593" r:id="rId31"/>
    <p:sldId id="433" r:id="rId32"/>
    <p:sldId id="384" r:id="rId33"/>
    <p:sldId id="434" r:id="rId34"/>
    <p:sldId id="348" r:id="rId35"/>
    <p:sldId id="266" r:id="rId36"/>
    <p:sldId id="314" r:id="rId37"/>
    <p:sldId id="423" r:id="rId38"/>
    <p:sldId id="424" r:id="rId39"/>
    <p:sldId id="425" r:id="rId40"/>
    <p:sldId id="443" r:id="rId41"/>
    <p:sldId id="589" r:id="rId42"/>
    <p:sldId id="427" r:id="rId43"/>
    <p:sldId id="514" r:id="rId44"/>
    <p:sldId id="440" r:id="rId45"/>
    <p:sldId id="459" r:id="rId46"/>
    <p:sldId id="466" r:id="rId47"/>
    <p:sldId id="467" r:id="rId48"/>
    <p:sldId id="468" r:id="rId49"/>
    <p:sldId id="469" r:id="rId50"/>
    <p:sldId id="470" r:id="rId51"/>
    <p:sldId id="471" r:id="rId52"/>
    <p:sldId id="473" r:id="rId53"/>
    <p:sldId id="516" r:id="rId54"/>
    <p:sldId id="555" r:id="rId55"/>
    <p:sldId id="517" r:id="rId56"/>
    <p:sldId id="311" r:id="rId57"/>
    <p:sldId id="312" r:id="rId58"/>
    <p:sldId id="591" r:id="rId59"/>
    <p:sldId id="556" r:id="rId60"/>
    <p:sldId id="379" r:id="rId61"/>
    <p:sldId id="458" r:id="rId62"/>
    <p:sldId id="518" r:id="rId63"/>
    <p:sldId id="596" r:id="rId64"/>
    <p:sldId id="597" r:id="rId65"/>
    <p:sldId id="598" r:id="rId66"/>
    <p:sldId id="599" r:id="rId67"/>
    <p:sldId id="600" r:id="rId68"/>
    <p:sldId id="601" r:id="rId69"/>
    <p:sldId id="602" r:id="rId70"/>
    <p:sldId id="594" r:id="rId71"/>
    <p:sldId id="603" r:id="rId72"/>
    <p:sldId id="595" r:id="rId73"/>
    <p:sldId id="605" r:id="rId74"/>
    <p:sldId id="612" r:id="rId75"/>
    <p:sldId id="611" r:id="rId76"/>
    <p:sldId id="613" r:id="rId77"/>
    <p:sldId id="614" r:id="rId78"/>
    <p:sldId id="615" r:id="rId79"/>
    <p:sldId id="616" r:id="rId80"/>
    <p:sldId id="606" r:id="rId81"/>
    <p:sldId id="607" r:id="rId82"/>
    <p:sldId id="609" r:id="rId83"/>
    <p:sldId id="610" r:id="rId84"/>
    <p:sldId id="604" r:id="rId85"/>
    <p:sldId id="588" r:id="rId86"/>
  </p:sldIdLst>
  <p:sldSz cx="9144000" cy="6858000" type="screen4x3"/>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6E56A0"/>
    <a:srgbClr val="F2F2F2"/>
    <a:srgbClr val="B5DA90"/>
    <a:srgbClr val="5E07B5"/>
    <a:srgbClr val="6600CC"/>
    <a:srgbClr val="99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Estilo claro 1 - Acento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ED083AE6-46FA-4A59-8FB0-9F97EB10719F}" styleName="Estilo claro 3 - Acento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655" autoAdjust="0"/>
  </p:normalViewPr>
  <p:slideViewPr>
    <p:cSldViewPr snapToGrid="0" showGuides="1">
      <p:cViewPr varScale="1">
        <p:scale>
          <a:sx n="69" d="100"/>
          <a:sy n="69" d="100"/>
        </p:scale>
        <p:origin x="1440" y="78"/>
      </p:cViewPr>
      <p:guideLst>
        <p:guide orient="horz" pos="2160"/>
        <p:guide pos="2880"/>
      </p:guideLst>
    </p:cSldViewPr>
  </p:slideViewPr>
  <p:notesTextViewPr>
    <p:cViewPr>
      <p:scale>
        <a:sx n="1" d="1"/>
        <a:sy n="1" d="1"/>
      </p:scale>
      <p:origin x="0" y="0"/>
    </p:cViewPr>
  </p:notesTextViewPr>
  <p:sorterViewPr>
    <p:cViewPr>
      <p:scale>
        <a:sx n="100" d="100"/>
        <a:sy n="100" d="100"/>
      </p:scale>
      <p:origin x="0" y="-4098"/>
    </p:cViewPr>
  </p:sorterViewPr>
  <p:notesViewPr>
    <p:cSldViewPr snapToGrid="0">
      <p:cViewPr varScale="1">
        <p:scale>
          <a:sx n="55" d="100"/>
          <a:sy n="55" d="100"/>
        </p:scale>
        <p:origin x="2850" y="84"/>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3.xml"/><Relationship Id="rId21" Type="http://schemas.openxmlformats.org/officeDocument/2006/relationships/slideMaster" Target="slideMasters/slideMaster21.xml"/><Relationship Id="rId42" Type="http://schemas.openxmlformats.org/officeDocument/2006/relationships/slide" Target="slides/slide19.xml"/><Relationship Id="rId47" Type="http://schemas.openxmlformats.org/officeDocument/2006/relationships/slide" Target="slides/slide24.xml"/><Relationship Id="rId63" Type="http://schemas.openxmlformats.org/officeDocument/2006/relationships/slide" Target="slides/slide40.xml"/><Relationship Id="rId68" Type="http://schemas.openxmlformats.org/officeDocument/2006/relationships/slide" Target="slides/slide45.xml"/><Relationship Id="rId84" Type="http://schemas.openxmlformats.org/officeDocument/2006/relationships/slide" Target="slides/slide61.xml"/><Relationship Id="rId89" Type="http://schemas.openxmlformats.org/officeDocument/2006/relationships/viewProps" Target="viewProps.xml"/><Relationship Id="rId16" Type="http://schemas.openxmlformats.org/officeDocument/2006/relationships/slideMaster" Target="slideMasters/slideMaster16.xml"/><Relationship Id="rId11" Type="http://schemas.openxmlformats.org/officeDocument/2006/relationships/slideMaster" Target="slideMasters/slideMaster11.xml"/><Relationship Id="rId32" Type="http://schemas.openxmlformats.org/officeDocument/2006/relationships/slide" Target="slides/slide9.xml"/><Relationship Id="rId37" Type="http://schemas.openxmlformats.org/officeDocument/2006/relationships/slide" Target="slides/slide14.xml"/><Relationship Id="rId53" Type="http://schemas.openxmlformats.org/officeDocument/2006/relationships/slide" Target="slides/slide30.xml"/><Relationship Id="rId58" Type="http://schemas.openxmlformats.org/officeDocument/2006/relationships/slide" Target="slides/slide35.xml"/><Relationship Id="rId74" Type="http://schemas.openxmlformats.org/officeDocument/2006/relationships/slide" Target="slides/slide51.xml"/><Relationship Id="rId79" Type="http://schemas.openxmlformats.org/officeDocument/2006/relationships/slide" Target="slides/slide56.xml"/><Relationship Id="rId5" Type="http://schemas.openxmlformats.org/officeDocument/2006/relationships/slideMaster" Target="slideMasters/slideMaster5.xml"/><Relationship Id="rId90" Type="http://schemas.openxmlformats.org/officeDocument/2006/relationships/theme" Target="theme/theme1.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 Target="slides/slide4.xml"/><Relationship Id="rId30" Type="http://schemas.openxmlformats.org/officeDocument/2006/relationships/slide" Target="slides/slide7.xml"/><Relationship Id="rId35" Type="http://schemas.openxmlformats.org/officeDocument/2006/relationships/slide" Target="slides/slide12.xml"/><Relationship Id="rId43" Type="http://schemas.openxmlformats.org/officeDocument/2006/relationships/slide" Target="slides/slide20.xml"/><Relationship Id="rId48" Type="http://schemas.openxmlformats.org/officeDocument/2006/relationships/slide" Target="slides/slide25.xml"/><Relationship Id="rId56" Type="http://schemas.openxmlformats.org/officeDocument/2006/relationships/slide" Target="slides/slide33.xml"/><Relationship Id="rId64" Type="http://schemas.openxmlformats.org/officeDocument/2006/relationships/slide" Target="slides/slide41.xml"/><Relationship Id="rId69" Type="http://schemas.openxmlformats.org/officeDocument/2006/relationships/slide" Target="slides/slide46.xml"/><Relationship Id="rId77" Type="http://schemas.openxmlformats.org/officeDocument/2006/relationships/slide" Target="slides/slide54.xml"/><Relationship Id="rId8" Type="http://schemas.openxmlformats.org/officeDocument/2006/relationships/slideMaster" Target="slideMasters/slideMaster8.xml"/><Relationship Id="rId51" Type="http://schemas.openxmlformats.org/officeDocument/2006/relationships/slide" Target="slides/slide28.xml"/><Relationship Id="rId72" Type="http://schemas.openxmlformats.org/officeDocument/2006/relationships/slide" Target="slides/slide49.xml"/><Relationship Id="rId80" Type="http://schemas.openxmlformats.org/officeDocument/2006/relationships/slide" Target="slides/slide57.xml"/><Relationship Id="rId85" Type="http://schemas.openxmlformats.org/officeDocument/2006/relationships/slide" Target="slides/slide62.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2.xml"/><Relationship Id="rId33" Type="http://schemas.openxmlformats.org/officeDocument/2006/relationships/slide" Target="slides/slide10.xml"/><Relationship Id="rId38" Type="http://schemas.openxmlformats.org/officeDocument/2006/relationships/slide" Target="slides/slide15.xml"/><Relationship Id="rId46" Type="http://schemas.openxmlformats.org/officeDocument/2006/relationships/slide" Target="slides/slide23.xml"/><Relationship Id="rId59" Type="http://schemas.openxmlformats.org/officeDocument/2006/relationships/slide" Target="slides/slide36.xml"/><Relationship Id="rId67" Type="http://schemas.openxmlformats.org/officeDocument/2006/relationships/slide" Target="slides/slide44.xml"/><Relationship Id="rId20" Type="http://schemas.openxmlformats.org/officeDocument/2006/relationships/slideMaster" Target="slideMasters/slideMaster20.xml"/><Relationship Id="rId41" Type="http://schemas.openxmlformats.org/officeDocument/2006/relationships/slide" Target="slides/slide18.xml"/><Relationship Id="rId54" Type="http://schemas.openxmlformats.org/officeDocument/2006/relationships/slide" Target="slides/slide31.xml"/><Relationship Id="rId62" Type="http://schemas.openxmlformats.org/officeDocument/2006/relationships/slide" Target="slides/slide39.xml"/><Relationship Id="rId70" Type="http://schemas.openxmlformats.org/officeDocument/2006/relationships/slide" Target="slides/slide47.xml"/><Relationship Id="rId75" Type="http://schemas.openxmlformats.org/officeDocument/2006/relationships/slide" Target="slides/slide52.xml"/><Relationship Id="rId83" Type="http://schemas.openxmlformats.org/officeDocument/2006/relationships/slide" Target="slides/slide60.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 Target="slides/slide5.xml"/><Relationship Id="rId36" Type="http://schemas.openxmlformats.org/officeDocument/2006/relationships/slide" Target="slides/slide13.xml"/><Relationship Id="rId49" Type="http://schemas.openxmlformats.org/officeDocument/2006/relationships/slide" Target="slides/slide26.xml"/><Relationship Id="rId57" Type="http://schemas.openxmlformats.org/officeDocument/2006/relationships/slide" Target="slides/slide34.xml"/><Relationship Id="rId10" Type="http://schemas.openxmlformats.org/officeDocument/2006/relationships/slideMaster" Target="slideMasters/slideMaster10.xml"/><Relationship Id="rId31" Type="http://schemas.openxmlformats.org/officeDocument/2006/relationships/slide" Target="slides/slide8.xml"/><Relationship Id="rId44" Type="http://schemas.openxmlformats.org/officeDocument/2006/relationships/slide" Target="slides/slide21.xml"/><Relationship Id="rId52" Type="http://schemas.openxmlformats.org/officeDocument/2006/relationships/slide" Target="slides/slide29.xml"/><Relationship Id="rId60" Type="http://schemas.openxmlformats.org/officeDocument/2006/relationships/slide" Target="slides/slide37.xml"/><Relationship Id="rId65" Type="http://schemas.openxmlformats.org/officeDocument/2006/relationships/slide" Target="slides/slide42.xml"/><Relationship Id="rId73" Type="http://schemas.openxmlformats.org/officeDocument/2006/relationships/slide" Target="slides/slide50.xml"/><Relationship Id="rId78" Type="http://schemas.openxmlformats.org/officeDocument/2006/relationships/slide" Target="slides/slide55.xml"/><Relationship Id="rId81" Type="http://schemas.openxmlformats.org/officeDocument/2006/relationships/slide" Target="slides/slide58.xml"/><Relationship Id="rId86" Type="http://schemas.openxmlformats.org/officeDocument/2006/relationships/slide" Target="slides/slide63.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 Target="slides/slide16.xml"/><Relationship Id="rId34" Type="http://schemas.openxmlformats.org/officeDocument/2006/relationships/slide" Target="slides/slide11.xml"/><Relationship Id="rId50" Type="http://schemas.openxmlformats.org/officeDocument/2006/relationships/slide" Target="slides/slide27.xml"/><Relationship Id="rId55" Type="http://schemas.openxmlformats.org/officeDocument/2006/relationships/slide" Target="slides/slide32.xml"/><Relationship Id="rId76" Type="http://schemas.openxmlformats.org/officeDocument/2006/relationships/slide" Target="slides/slide53.xml"/><Relationship Id="rId7" Type="http://schemas.openxmlformats.org/officeDocument/2006/relationships/slideMaster" Target="slideMasters/slideMaster7.xml"/><Relationship Id="rId71" Type="http://schemas.openxmlformats.org/officeDocument/2006/relationships/slide" Target="slides/slide48.xml"/><Relationship Id="rId2" Type="http://schemas.openxmlformats.org/officeDocument/2006/relationships/slideMaster" Target="slideMasters/slideMaster2.xml"/><Relationship Id="rId29" Type="http://schemas.openxmlformats.org/officeDocument/2006/relationships/slide" Target="slides/slide6.xml"/><Relationship Id="rId24" Type="http://schemas.openxmlformats.org/officeDocument/2006/relationships/slide" Target="slides/slide1.xml"/><Relationship Id="rId40" Type="http://schemas.openxmlformats.org/officeDocument/2006/relationships/slide" Target="slides/slide17.xml"/><Relationship Id="rId45" Type="http://schemas.openxmlformats.org/officeDocument/2006/relationships/slide" Target="slides/slide22.xml"/><Relationship Id="rId66" Type="http://schemas.openxmlformats.org/officeDocument/2006/relationships/slide" Target="slides/slide43.xml"/><Relationship Id="rId87" Type="http://schemas.openxmlformats.org/officeDocument/2006/relationships/notesMaster" Target="notesMasters/notesMaster1.xml"/><Relationship Id="rId61" Type="http://schemas.openxmlformats.org/officeDocument/2006/relationships/slide" Target="slides/slide38.xml"/><Relationship Id="rId82" Type="http://schemas.openxmlformats.org/officeDocument/2006/relationships/slide" Target="slides/slide59.xml"/><Relationship Id="rId19" Type="http://schemas.openxmlformats.org/officeDocument/2006/relationships/slideMaster" Target="slideMasters/slideMaster19.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smnas2\UEEAP\Consejo%20Directivo\Informaci&#243;n%20enviada%20por%20DGF\2020\2020.12\Adeudos%20EPP\Semaforo%20EPP%20dic.xlsx" TargetMode="External"/></Relationships>
</file>

<file path=ppt/charts/_rels/chart2.xml.rels><?xml version="1.0" encoding="UTF-8" standalone="yes"?>
<Relationships xmlns="http://schemas.openxmlformats.org/package/2006/relationships"><Relationship Id="rId3" Type="http://schemas.openxmlformats.org/officeDocument/2006/relationships/oleObject" Target="file:///\\smnas2\UEEAP\Egresos\Cierres%20Presupuestales\2020\12%20Diciembre\00%20Seguimiento%20Mensual%20Dic-2020.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MX" baseline="0" dirty="0"/>
              <a:t>Adeudos EPP 2020</a:t>
            </a:r>
            <a:endParaRPr lang="es-MX" dirty="0"/>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MX"/>
        </a:p>
      </c:txPr>
    </c:title>
    <c:autoTitleDeleted val="0"/>
    <c:plotArea>
      <c:layout/>
      <c:barChart>
        <c:barDir val="col"/>
        <c:grouping val="stacked"/>
        <c:varyColors val="0"/>
        <c:ser>
          <c:idx val="0"/>
          <c:order val="0"/>
          <c:tx>
            <c:strRef>
              <c:f>Graf!$B$2</c:f>
              <c:strCache>
                <c:ptCount val="1"/>
                <c:pt idx="0">
                  <c:v>Jurídico</c:v>
                </c:pt>
              </c:strCache>
            </c:strRef>
          </c:tx>
          <c:spPr>
            <a:solidFill>
              <a:srgbClr val="7030A0"/>
            </a:solidFill>
            <a:ln>
              <a:noFill/>
            </a:ln>
            <a:effectLst/>
          </c:spPr>
          <c:invertIfNegative val="0"/>
          <c:cat>
            <c:strRef>
              <c:f>Graf!$A$3:$A$14</c:f>
              <c:strCache>
                <c:ptCount val="12"/>
                <c:pt idx="0">
                  <c:v>Enero</c:v>
                </c:pt>
                <c:pt idx="1">
                  <c:v>Febrero</c:v>
                </c:pt>
                <c:pt idx="2">
                  <c:v>Marzo</c:v>
                </c:pt>
                <c:pt idx="3">
                  <c:v>Abril</c:v>
                </c:pt>
                <c:pt idx="4">
                  <c:v>Mayo</c:v>
                </c:pt>
                <c:pt idx="5">
                  <c:v>Junio</c:v>
                </c:pt>
                <c:pt idx="6">
                  <c:v>Julio</c:v>
                </c:pt>
                <c:pt idx="7">
                  <c:v>Agosto</c:v>
                </c:pt>
                <c:pt idx="8">
                  <c:v>Septiembre</c:v>
                </c:pt>
                <c:pt idx="9">
                  <c:v>Octubre</c:v>
                </c:pt>
                <c:pt idx="10">
                  <c:v>Noviembre</c:v>
                </c:pt>
                <c:pt idx="11">
                  <c:v>Diciembre</c:v>
                </c:pt>
              </c:strCache>
            </c:strRef>
          </c:cat>
          <c:val>
            <c:numRef>
              <c:f>Graf!$B$3:$B$14</c:f>
              <c:numCache>
                <c:formatCode>_-* #,##0_-;\-* #,##0_-;_-* "-"??_-;_-@_-</c:formatCode>
                <c:ptCount val="12"/>
                <c:pt idx="0">
                  <c:v>552694544.43653476</c:v>
                </c:pt>
                <c:pt idx="1">
                  <c:v>559227685.53081918</c:v>
                </c:pt>
                <c:pt idx="2">
                  <c:v>577703173.97068548</c:v>
                </c:pt>
                <c:pt idx="3">
                  <c:v>583161586.68878949</c:v>
                </c:pt>
                <c:pt idx="4">
                  <c:v>596046020.92471027</c:v>
                </c:pt>
                <c:pt idx="5">
                  <c:v>543347257.63972187</c:v>
                </c:pt>
                <c:pt idx="6">
                  <c:v>550195188.82510293</c:v>
                </c:pt>
                <c:pt idx="7">
                  <c:v>786755943.41181433</c:v>
                </c:pt>
                <c:pt idx="8">
                  <c:v>840795637.81228817</c:v>
                </c:pt>
                <c:pt idx="9">
                  <c:v>898356955</c:v>
                </c:pt>
                <c:pt idx="10">
                  <c:v>956947503.74505901</c:v>
                </c:pt>
                <c:pt idx="11">
                  <c:v>953389659.13371778</c:v>
                </c:pt>
              </c:numCache>
            </c:numRef>
          </c:val>
          <c:extLst>
            <c:ext xmlns:c16="http://schemas.microsoft.com/office/drawing/2014/chart" uri="{C3380CC4-5D6E-409C-BE32-E72D297353CC}">
              <c16:uniqueId val="{00000000-BD9F-48DB-B893-77A8180334AD}"/>
            </c:ext>
          </c:extLst>
        </c:ser>
        <c:ser>
          <c:idx val="1"/>
          <c:order val="1"/>
          <c:tx>
            <c:strRef>
              <c:f>Graf!$C$2</c:f>
              <c:strCache>
                <c:ptCount val="1"/>
                <c:pt idx="0">
                  <c:v>Requerido</c:v>
                </c:pt>
              </c:strCache>
            </c:strRef>
          </c:tx>
          <c:spPr>
            <a:solidFill>
              <a:schemeClr val="bg1">
                <a:lumMod val="50000"/>
              </a:schemeClr>
            </a:solidFill>
            <a:ln>
              <a:noFill/>
            </a:ln>
            <a:effectLst/>
          </c:spPr>
          <c:invertIfNegative val="0"/>
          <c:cat>
            <c:strRef>
              <c:f>Graf!$A$3:$A$14</c:f>
              <c:strCache>
                <c:ptCount val="12"/>
                <c:pt idx="0">
                  <c:v>Enero</c:v>
                </c:pt>
                <c:pt idx="1">
                  <c:v>Febrero</c:v>
                </c:pt>
                <c:pt idx="2">
                  <c:v>Marzo</c:v>
                </c:pt>
                <c:pt idx="3">
                  <c:v>Abril</c:v>
                </c:pt>
                <c:pt idx="4">
                  <c:v>Mayo</c:v>
                </c:pt>
                <c:pt idx="5">
                  <c:v>Junio</c:v>
                </c:pt>
                <c:pt idx="6">
                  <c:v>Julio</c:v>
                </c:pt>
                <c:pt idx="7">
                  <c:v>Agosto</c:v>
                </c:pt>
                <c:pt idx="8">
                  <c:v>Septiembre</c:v>
                </c:pt>
                <c:pt idx="9">
                  <c:v>Octubre</c:v>
                </c:pt>
                <c:pt idx="10">
                  <c:v>Noviembre</c:v>
                </c:pt>
                <c:pt idx="11">
                  <c:v>Diciembre</c:v>
                </c:pt>
              </c:strCache>
            </c:strRef>
          </c:cat>
          <c:val>
            <c:numRef>
              <c:f>Graf!$C$3:$C$14</c:f>
              <c:numCache>
                <c:formatCode>_-* #,##0_-;\-* #,##0_-;_-* "-"??_-;_-@_-</c:formatCode>
                <c:ptCount val="12"/>
                <c:pt idx="0">
                  <c:v>75934010.690000013</c:v>
                </c:pt>
                <c:pt idx="1">
                  <c:v>75428899.190000013</c:v>
                </c:pt>
                <c:pt idx="2">
                  <c:v>124632641.87000002</c:v>
                </c:pt>
                <c:pt idx="3">
                  <c:v>148597057.31000003</c:v>
                </c:pt>
                <c:pt idx="4">
                  <c:v>177378392.64000002</c:v>
                </c:pt>
                <c:pt idx="5">
                  <c:v>220695195.88000003</c:v>
                </c:pt>
                <c:pt idx="6">
                  <c:v>234083554.67000005</c:v>
                </c:pt>
                <c:pt idx="7">
                  <c:v>52137207.130000003</c:v>
                </c:pt>
                <c:pt idx="8">
                  <c:v>36933968.82</c:v>
                </c:pt>
                <c:pt idx="9">
                  <c:v>35262526</c:v>
                </c:pt>
                <c:pt idx="10">
                  <c:v>48136699.469999999</c:v>
                </c:pt>
                <c:pt idx="11">
                  <c:v>65375663.230000012</c:v>
                </c:pt>
              </c:numCache>
            </c:numRef>
          </c:val>
          <c:extLst>
            <c:ext xmlns:c16="http://schemas.microsoft.com/office/drawing/2014/chart" uri="{C3380CC4-5D6E-409C-BE32-E72D297353CC}">
              <c16:uniqueId val="{00000001-BD9F-48DB-B893-77A8180334AD}"/>
            </c:ext>
          </c:extLst>
        </c:ser>
        <c:dLbls>
          <c:showLegendKey val="0"/>
          <c:showVal val="0"/>
          <c:showCatName val="0"/>
          <c:showSerName val="0"/>
          <c:showPercent val="0"/>
          <c:showBubbleSize val="0"/>
        </c:dLbls>
        <c:gapWidth val="150"/>
        <c:overlap val="100"/>
        <c:axId val="177268064"/>
        <c:axId val="177268448"/>
      </c:barChart>
      <c:lineChart>
        <c:grouping val="standard"/>
        <c:varyColors val="0"/>
        <c:ser>
          <c:idx val="2"/>
          <c:order val="2"/>
          <c:tx>
            <c:strRef>
              <c:f>Graf!$D$2</c:f>
              <c:strCache>
                <c:ptCount val="1"/>
                <c:pt idx="0">
                  <c:v>Total</c:v>
                </c:pt>
              </c:strCache>
            </c:strRef>
          </c:tx>
          <c:spPr>
            <a:ln w="28575" cap="rnd">
              <a:solidFill>
                <a:schemeClr val="accent6"/>
              </a:solidFill>
              <a:round/>
            </a:ln>
            <a:effectLst/>
          </c:spPr>
          <c:marker>
            <c:symbol val="circle"/>
            <c:size val="5"/>
            <c:spPr>
              <a:solidFill>
                <a:schemeClr val="accent3"/>
              </a:solidFill>
              <a:ln w="9525">
                <a:solidFill>
                  <a:schemeClr val="accent3"/>
                </a:solidFill>
              </a:ln>
              <a:effectLst/>
            </c:spPr>
          </c:marker>
          <c:trendline>
            <c:spPr>
              <a:ln w="19050" cap="rnd">
                <a:solidFill>
                  <a:schemeClr val="accent6"/>
                </a:solidFill>
                <a:prstDash val="sysDot"/>
              </a:ln>
              <a:effectLst/>
            </c:spPr>
            <c:trendlineType val="exp"/>
            <c:dispRSqr val="0"/>
            <c:dispEq val="0"/>
          </c:trendline>
          <c:cat>
            <c:strRef>
              <c:f>Graf!$A$3:$A$14</c:f>
              <c:strCache>
                <c:ptCount val="12"/>
                <c:pt idx="0">
                  <c:v>Enero</c:v>
                </c:pt>
                <c:pt idx="1">
                  <c:v>Febrero</c:v>
                </c:pt>
                <c:pt idx="2">
                  <c:v>Marzo</c:v>
                </c:pt>
                <c:pt idx="3">
                  <c:v>Abril</c:v>
                </c:pt>
                <c:pt idx="4">
                  <c:v>Mayo</c:v>
                </c:pt>
                <c:pt idx="5">
                  <c:v>Junio</c:v>
                </c:pt>
                <c:pt idx="6">
                  <c:v>Julio</c:v>
                </c:pt>
                <c:pt idx="7">
                  <c:v>Agosto</c:v>
                </c:pt>
                <c:pt idx="8">
                  <c:v>Septiembre</c:v>
                </c:pt>
                <c:pt idx="9">
                  <c:v>Octubre</c:v>
                </c:pt>
                <c:pt idx="10">
                  <c:v>Noviembre</c:v>
                </c:pt>
                <c:pt idx="11">
                  <c:v>Diciembre</c:v>
                </c:pt>
              </c:strCache>
            </c:strRef>
          </c:cat>
          <c:val>
            <c:numRef>
              <c:f>Graf!$D$3:$D$14</c:f>
              <c:numCache>
                <c:formatCode>_-* #,##0_-;\-* #,##0_-;_-* "-"??_-;_-@_-</c:formatCode>
                <c:ptCount val="12"/>
                <c:pt idx="0">
                  <c:v>628628555.12653482</c:v>
                </c:pt>
                <c:pt idx="1">
                  <c:v>634656584.72081923</c:v>
                </c:pt>
                <c:pt idx="2">
                  <c:v>702335815.84068549</c:v>
                </c:pt>
                <c:pt idx="3">
                  <c:v>731758643.99878955</c:v>
                </c:pt>
                <c:pt idx="4">
                  <c:v>773424413.56471026</c:v>
                </c:pt>
                <c:pt idx="5">
                  <c:v>764042453.51972187</c:v>
                </c:pt>
                <c:pt idx="6">
                  <c:v>784278743.495103</c:v>
                </c:pt>
                <c:pt idx="7">
                  <c:v>838893150.54181433</c:v>
                </c:pt>
                <c:pt idx="8">
                  <c:v>877729606.63228822</c:v>
                </c:pt>
                <c:pt idx="9">
                  <c:v>933619481</c:v>
                </c:pt>
                <c:pt idx="10">
                  <c:v>1005084203.215059</c:v>
                </c:pt>
                <c:pt idx="11">
                  <c:v>1018765322.3637178</c:v>
                </c:pt>
              </c:numCache>
            </c:numRef>
          </c:val>
          <c:smooth val="0"/>
          <c:extLst>
            <c:ext xmlns:c16="http://schemas.microsoft.com/office/drawing/2014/chart" uri="{C3380CC4-5D6E-409C-BE32-E72D297353CC}">
              <c16:uniqueId val="{00000002-BD9F-48DB-B893-77A8180334AD}"/>
            </c:ext>
          </c:extLst>
        </c:ser>
        <c:dLbls>
          <c:showLegendKey val="0"/>
          <c:showVal val="0"/>
          <c:showCatName val="0"/>
          <c:showSerName val="0"/>
          <c:showPercent val="0"/>
          <c:showBubbleSize val="0"/>
        </c:dLbls>
        <c:marker val="1"/>
        <c:smooth val="0"/>
        <c:axId val="177325640"/>
        <c:axId val="177321160"/>
      </c:lineChart>
      <c:catAx>
        <c:axId val="1772680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177268448"/>
        <c:crosses val="autoZero"/>
        <c:auto val="1"/>
        <c:lblAlgn val="ctr"/>
        <c:lblOffset val="100"/>
        <c:noMultiLvlLbl val="0"/>
      </c:catAx>
      <c:valAx>
        <c:axId val="177268448"/>
        <c:scaling>
          <c:orientation val="minMax"/>
          <c:min val="400000000"/>
        </c:scaling>
        <c:delete val="0"/>
        <c:axPos val="l"/>
        <c:majorGridlines>
          <c:spPr>
            <a:ln w="9525" cap="flat" cmpd="sng" algn="ctr">
              <a:solidFill>
                <a:schemeClr val="tx1">
                  <a:lumMod val="15000"/>
                  <a:lumOff val="85000"/>
                </a:schemeClr>
              </a:solidFill>
              <a:round/>
            </a:ln>
            <a:effectLst/>
          </c:spPr>
        </c:majorGridlines>
        <c:numFmt formatCode="_-* #,##0_-;\-* #,##0_-;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177268064"/>
        <c:crosses val="autoZero"/>
        <c:crossBetween val="between"/>
      </c:valAx>
      <c:valAx>
        <c:axId val="177321160"/>
        <c:scaling>
          <c:orientation val="minMax"/>
          <c:min val="400000000"/>
        </c:scaling>
        <c:delete val="0"/>
        <c:axPos val="r"/>
        <c:numFmt formatCode="_-* #,##0_-;\-* #,##0_-;_-* &quot;-&quot;??_-;_-@_-"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177325640"/>
        <c:crosses val="max"/>
        <c:crossBetween val="between"/>
      </c:valAx>
      <c:catAx>
        <c:axId val="177325640"/>
        <c:scaling>
          <c:orientation val="minMax"/>
        </c:scaling>
        <c:delete val="1"/>
        <c:axPos val="b"/>
        <c:numFmt formatCode="General" sourceLinked="1"/>
        <c:majorTickMark val="out"/>
        <c:minorTickMark val="none"/>
        <c:tickLblPos val="nextTo"/>
        <c:crossAx val="177321160"/>
        <c:crosses val="autoZero"/>
        <c:auto val="1"/>
        <c:lblAlgn val="ctr"/>
        <c:lblOffset val="100"/>
        <c:noMultiLvlLbl val="0"/>
      </c:cat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chart>
  <c:spPr>
    <a:noFill/>
    <a:ln>
      <a:noFill/>
    </a:ln>
    <a:effectLst/>
  </c:spPr>
  <c:txPr>
    <a:bodyPr/>
    <a:lstStyle/>
    <a:p>
      <a:pPr>
        <a:defRPr/>
      </a:pPr>
      <a:endParaRPr lang="es-MX"/>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50000"/>
              </a:schemeClr>
            </a:solidFill>
          </c:spPr>
          <c:dPt>
            <c:idx val="0"/>
            <c:bubble3D val="0"/>
            <c:spPr>
              <a:solidFill>
                <a:srgbClr val="7030A0"/>
              </a:solidFill>
              <a:ln w="19050">
                <a:solidFill>
                  <a:schemeClr val="lt1"/>
                </a:solidFill>
              </a:ln>
              <a:effectLst/>
            </c:spPr>
            <c:extLst>
              <c:ext xmlns:c16="http://schemas.microsoft.com/office/drawing/2014/chart" uri="{C3380CC4-5D6E-409C-BE32-E72D297353CC}">
                <c16:uniqueId val="{00000001-18E1-4EBF-9C87-CC4B983EE1B6}"/>
              </c:ext>
            </c:extLst>
          </c:dPt>
          <c:dPt>
            <c:idx val="1"/>
            <c:bubble3D val="0"/>
            <c:spPr>
              <a:solidFill>
                <a:schemeClr val="bg1">
                  <a:lumMod val="50000"/>
                </a:schemeClr>
              </a:solidFill>
              <a:ln w="19050">
                <a:solidFill>
                  <a:schemeClr val="lt1"/>
                </a:solidFill>
              </a:ln>
              <a:effectLst/>
            </c:spPr>
            <c:extLst>
              <c:ext xmlns:c16="http://schemas.microsoft.com/office/drawing/2014/chart" uri="{C3380CC4-5D6E-409C-BE32-E72D297353CC}">
                <c16:uniqueId val="{00000003-18E1-4EBF-9C87-CC4B983EE1B6}"/>
              </c:ext>
            </c:extLst>
          </c:dPt>
          <c:dLbls>
            <c:dLbl>
              <c:idx val="0"/>
              <c:layout>
                <c:manualLayout>
                  <c:x val="0.16666666666666677"/>
                  <c:y val="4.1666666666666664E-2"/>
                </c:manualLayout>
              </c:layout>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1-18E1-4EBF-9C87-CC4B983EE1B6}"/>
                </c:ext>
              </c:extLst>
            </c:dLbl>
            <c:dLbl>
              <c:idx val="1"/>
              <c:layout>
                <c:manualLayout>
                  <c:x val="-0.12777777777777777"/>
                  <c:y val="-2.7777777777777776E-2"/>
                </c:manualLayout>
              </c:layout>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3-18E1-4EBF-9C87-CC4B983EE1B6}"/>
                </c:ext>
              </c:extLst>
            </c:dLbl>
            <c:spPr>
              <a:solidFill>
                <a:sysClr val="window" lastClr="FFFFFF"/>
              </a:solidFill>
              <a:ln>
                <a:solidFill>
                  <a:sysClr val="windowText" lastClr="000000">
                    <a:lumMod val="25000"/>
                    <a:lumOff val="75000"/>
                  </a:sysClr>
                </a:solidFill>
              </a:ln>
              <a:effectLst/>
            </c:spPr>
            <c:txPr>
              <a:bodyPr rot="0" spcFirstLastPara="1" vertOverflow="clip" horzOverflow="clip" vert="horz" wrap="square" lIns="38100" tIns="19050" rIns="38100" bIns="19050" anchor="ctr" anchorCtr="1">
                <a:spAutoFit/>
              </a:bodyPr>
              <a:lstStyle/>
              <a:p>
                <a:pPr>
                  <a:defRPr sz="900" b="0" i="0" u="none" strike="noStrike" kern="1200" baseline="0">
                    <a:solidFill>
                      <a:schemeClr val="dk1">
                        <a:lumMod val="65000"/>
                        <a:lumOff val="35000"/>
                      </a:schemeClr>
                    </a:solidFill>
                    <a:latin typeface="+mn-lt"/>
                    <a:ea typeface="+mn-ea"/>
                    <a:cs typeface="+mn-cs"/>
                  </a:defRPr>
                </a:pPr>
                <a:endParaRPr lang="es-MX"/>
              </a:p>
            </c:txPr>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(Capítulos!$F$8,Capítulos!$I$8)</c:f>
              <c:strCache>
                <c:ptCount val="2"/>
                <c:pt idx="0">
                  <c:v>Devengado</c:v>
                </c:pt>
                <c:pt idx="1">
                  <c:v>Subejercicio</c:v>
                </c:pt>
              </c:strCache>
            </c:strRef>
          </c:cat>
          <c:val>
            <c:numRef>
              <c:f>(Capítulos!$F$16,Capítulos!$I$16)</c:f>
              <c:numCache>
                <c:formatCode>_-* #,##0_-;\-* #,##0_-;_-* "-"??_-;_-@_-</c:formatCode>
                <c:ptCount val="2"/>
                <c:pt idx="0">
                  <c:v>17959056211.1339</c:v>
                </c:pt>
                <c:pt idx="1">
                  <c:v>2826280435.6861</c:v>
                </c:pt>
              </c:numCache>
            </c:numRef>
          </c:val>
          <c:extLst>
            <c:ext xmlns:c16="http://schemas.microsoft.com/office/drawing/2014/chart" uri="{C3380CC4-5D6E-409C-BE32-E72D297353CC}">
              <c16:uniqueId val="{00000004-18E1-4EBF-9C87-CC4B983EE1B6}"/>
            </c:ext>
          </c:extLst>
        </c:ser>
        <c:dLbls>
          <c:showLegendKey val="0"/>
          <c:showVal val="0"/>
          <c:showCatName val="0"/>
          <c:showSerName val="0"/>
          <c:showPercent val="0"/>
          <c:showBubbleSize val="0"/>
          <c:showLeaderLines val="0"/>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s-MX"/>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6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2" y="0"/>
            <a:ext cx="3044153" cy="467363"/>
          </a:xfrm>
          <a:prstGeom prst="rect">
            <a:avLst/>
          </a:prstGeom>
        </p:spPr>
        <p:txBody>
          <a:bodyPr vert="horz" lIns="91577" tIns="45789" rIns="91577" bIns="45789" rtlCol="0"/>
          <a:lstStyle>
            <a:lvl1pPr algn="l">
              <a:defRPr sz="1200"/>
            </a:lvl1pPr>
          </a:lstStyle>
          <a:p>
            <a:endParaRPr lang="es-MX" dirty="0"/>
          </a:p>
        </p:txBody>
      </p:sp>
      <p:sp>
        <p:nvSpPr>
          <p:cNvPr id="3" name="Marcador de fecha 2"/>
          <p:cNvSpPr>
            <a:spLocks noGrp="1"/>
          </p:cNvSpPr>
          <p:nvPr>
            <p:ph type="dt" idx="1"/>
          </p:nvPr>
        </p:nvSpPr>
        <p:spPr>
          <a:xfrm>
            <a:off x="3977327" y="0"/>
            <a:ext cx="3044153" cy="467363"/>
          </a:xfrm>
          <a:prstGeom prst="rect">
            <a:avLst/>
          </a:prstGeom>
        </p:spPr>
        <p:txBody>
          <a:bodyPr vert="horz" lIns="91577" tIns="45789" rIns="91577" bIns="45789" rtlCol="0"/>
          <a:lstStyle>
            <a:lvl1pPr algn="r">
              <a:defRPr sz="1200"/>
            </a:lvl1pPr>
          </a:lstStyle>
          <a:p>
            <a:fld id="{DE3D4AB0-F093-4C09-A3D9-B841F10EAD7B}" type="datetimeFigureOut">
              <a:rPr lang="es-MX" smtClean="0"/>
              <a:t>27/01/2021</a:t>
            </a:fld>
            <a:endParaRPr lang="es-MX" dirty="0"/>
          </a:p>
        </p:txBody>
      </p:sp>
      <p:sp>
        <p:nvSpPr>
          <p:cNvPr id="4" name="Marcador de imagen de diapositiva 3"/>
          <p:cNvSpPr>
            <a:spLocks noGrp="1" noRot="1" noChangeAspect="1"/>
          </p:cNvSpPr>
          <p:nvPr>
            <p:ph type="sldImg" idx="2"/>
          </p:nvPr>
        </p:nvSpPr>
        <p:spPr>
          <a:xfrm>
            <a:off x="1417638" y="1163638"/>
            <a:ext cx="4189412" cy="3141662"/>
          </a:xfrm>
          <a:prstGeom prst="rect">
            <a:avLst/>
          </a:prstGeom>
          <a:noFill/>
          <a:ln w="12700">
            <a:solidFill>
              <a:prstClr val="black"/>
            </a:solidFill>
          </a:ln>
        </p:spPr>
        <p:txBody>
          <a:bodyPr vert="horz" lIns="91577" tIns="45789" rIns="91577" bIns="45789" rtlCol="0" anchor="ctr"/>
          <a:lstStyle/>
          <a:p>
            <a:endParaRPr lang="es-MX" dirty="0"/>
          </a:p>
        </p:txBody>
      </p:sp>
      <p:sp>
        <p:nvSpPr>
          <p:cNvPr id="5" name="Marcador de notas 4"/>
          <p:cNvSpPr>
            <a:spLocks noGrp="1"/>
          </p:cNvSpPr>
          <p:nvPr>
            <p:ph type="body" sz="quarter" idx="3"/>
          </p:nvPr>
        </p:nvSpPr>
        <p:spPr>
          <a:xfrm>
            <a:off x="703119" y="4479688"/>
            <a:ext cx="5618480" cy="3665776"/>
          </a:xfrm>
          <a:prstGeom prst="rect">
            <a:avLst/>
          </a:prstGeom>
        </p:spPr>
        <p:txBody>
          <a:bodyPr vert="horz" lIns="91577" tIns="45789" rIns="91577" bIns="45789"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2" y="8841739"/>
            <a:ext cx="3044153" cy="467363"/>
          </a:xfrm>
          <a:prstGeom prst="rect">
            <a:avLst/>
          </a:prstGeom>
        </p:spPr>
        <p:txBody>
          <a:bodyPr vert="horz" lIns="91577" tIns="45789" rIns="91577" bIns="45789" rtlCol="0" anchor="b"/>
          <a:lstStyle>
            <a:lvl1pPr algn="l">
              <a:defRPr sz="1200"/>
            </a:lvl1pPr>
          </a:lstStyle>
          <a:p>
            <a:endParaRPr lang="es-MX" dirty="0"/>
          </a:p>
        </p:txBody>
      </p:sp>
      <p:sp>
        <p:nvSpPr>
          <p:cNvPr id="7" name="Marcador de número de diapositiva 6"/>
          <p:cNvSpPr>
            <a:spLocks noGrp="1"/>
          </p:cNvSpPr>
          <p:nvPr>
            <p:ph type="sldNum" sz="quarter" idx="5"/>
          </p:nvPr>
        </p:nvSpPr>
        <p:spPr>
          <a:xfrm>
            <a:off x="3977327" y="8841739"/>
            <a:ext cx="3044153" cy="467363"/>
          </a:xfrm>
          <a:prstGeom prst="rect">
            <a:avLst/>
          </a:prstGeom>
        </p:spPr>
        <p:txBody>
          <a:bodyPr vert="horz" lIns="91577" tIns="45789" rIns="91577" bIns="45789" rtlCol="0" anchor="b"/>
          <a:lstStyle>
            <a:lvl1pPr algn="r">
              <a:defRPr sz="1200"/>
            </a:lvl1pPr>
          </a:lstStyle>
          <a:p>
            <a:fld id="{6B7B9179-E343-49E7-8449-9A6104C37573}" type="slidenum">
              <a:rPr lang="es-MX" smtClean="0"/>
              <a:t>‹Nº›</a:t>
            </a:fld>
            <a:endParaRPr lang="es-MX" dirty="0"/>
          </a:p>
        </p:txBody>
      </p:sp>
    </p:spTree>
    <p:extLst>
      <p:ext uri="{BB962C8B-B14F-4D97-AF65-F5344CB8AC3E}">
        <p14:creationId xmlns:p14="http://schemas.microsoft.com/office/powerpoint/2010/main" val="10212469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p1:notes"/>
          <p:cNvSpPr txBox="1">
            <a:spLocks noGrp="1"/>
          </p:cNvSpPr>
          <p:nvPr>
            <p:ph type="body" idx="1"/>
          </p:nvPr>
        </p:nvSpPr>
        <p:spPr>
          <a:xfrm>
            <a:off x="703119" y="4479688"/>
            <a:ext cx="5618480" cy="3665776"/>
          </a:xfrm>
          <a:prstGeom prst="rect">
            <a:avLst/>
          </a:prstGeom>
        </p:spPr>
        <p:txBody>
          <a:bodyPr spcFirstLastPara="1" wrap="square" lIns="91575" tIns="45775" rIns="91575" bIns="45775" anchor="t" anchorCtr="0">
            <a:noAutofit/>
          </a:bodyPr>
          <a:lstStyle/>
          <a:p>
            <a:pPr marL="0" lvl="0" indent="0" algn="l" rtl="0">
              <a:spcBef>
                <a:spcPts val="0"/>
              </a:spcBef>
              <a:spcAft>
                <a:spcPts val="0"/>
              </a:spcAft>
              <a:buNone/>
            </a:pPr>
            <a:endParaRPr dirty="0"/>
          </a:p>
        </p:txBody>
      </p:sp>
      <p:sp>
        <p:nvSpPr>
          <p:cNvPr id="473" name="Google Shape;473;p1:notes"/>
          <p:cNvSpPr>
            <a:spLocks noGrp="1" noRot="1" noChangeAspect="1"/>
          </p:cNvSpPr>
          <p:nvPr>
            <p:ph type="sldImg" idx="2"/>
          </p:nvPr>
        </p:nvSpPr>
        <p:spPr>
          <a:xfrm>
            <a:off x="1417638" y="1163638"/>
            <a:ext cx="4189412" cy="3141662"/>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920902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3.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3.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3.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3.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3.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3.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9.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0.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86728"/>
            <a:ext cx="7772400" cy="1470025"/>
          </a:xfrm>
          <a:prstGeom prst="rect">
            <a:avLst/>
          </a:prstGeom>
        </p:spPr>
        <p:txBody>
          <a:bodyPr/>
          <a:lstStyle>
            <a:lvl1pPr>
              <a:defRPr sz="3600" b="1">
                <a:solidFill>
                  <a:schemeClr val="tx1">
                    <a:lumMod val="75000"/>
                    <a:lumOff val="25000"/>
                  </a:schemeClr>
                </a:solidFill>
              </a:defRPr>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383957" y="3404287"/>
            <a:ext cx="6400800"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137280161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Diapositiva de título">
    <p:spTree>
      <p:nvGrpSpPr>
        <p:cNvPr id="1" name=""/>
        <p:cNvGrpSpPr/>
        <p:nvPr/>
      </p:nvGrpSpPr>
      <p:grpSpPr>
        <a:xfrm>
          <a:off x="0" y="0"/>
          <a:ext cx="0" cy="0"/>
          <a:chOff x="0" y="0"/>
          <a:chExt cx="0" cy="0"/>
        </a:xfrm>
      </p:grpSpPr>
      <p:sp>
        <p:nvSpPr>
          <p:cNvPr id="3" name="47 Marcador de título"/>
          <p:cNvSpPr>
            <a:spLocks noGrp="1"/>
          </p:cNvSpPr>
          <p:nvPr>
            <p:ph type="title"/>
          </p:nvPr>
        </p:nvSpPr>
        <p:spPr>
          <a:xfrm>
            <a:off x="1043608" y="116632"/>
            <a:ext cx="8100392" cy="330908"/>
          </a:xfrm>
          <a:prstGeom prst="rect">
            <a:avLst/>
          </a:prstGeom>
        </p:spPr>
        <p:txBody>
          <a:bodyPr vert="horz" lIns="91440" tIns="45720" rIns="91440" bIns="45720" rtlCol="0" anchor="ctr">
            <a:noAutofit/>
          </a:bodyPr>
          <a:lstStyle>
            <a:lvl1pPr marL="85725" indent="0">
              <a:defRPr sz="1400">
                <a:latin typeface="Century Gothic" pitchFamily="34" charset="0"/>
              </a:defRPr>
            </a:lvl1pPr>
          </a:lstStyle>
          <a:p>
            <a:r>
              <a:rPr lang="es-ES" dirty="0"/>
              <a:t>Haga clic para modificar el </a:t>
            </a:r>
            <a:r>
              <a:rPr lang="es-ES" dirty="0" smtClean="0"/>
              <a:t>estilo </a:t>
            </a:r>
            <a:r>
              <a:rPr lang="es-ES" dirty="0"/>
              <a:t>de título del patrón</a:t>
            </a:r>
            <a:endParaRPr lang="es-MX" dirty="0"/>
          </a:p>
        </p:txBody>
      </p:sp>
      <p:sp>
        <p:nvSpPr>
          <p:cNvPr id="4" name="46 Marcador de número de diapositiva"/>
          <p:cNvSpPr>
            <a:spLocks noGrp="1"/>
          </p:cNvSpPr>
          <p:nvPr>
            <p:ph type="sldNum" sz="quarter" idx="4"/>
          </p:nvPr>
        </p:nvSpPr>
        <p:spPr>
          <a:xfrm>
            <a:off x="8643966" y="6492899"/>
            <a:ext cx="454910" cy="365125"/>
          </a:xfrm>
          <a:prstGeom prst="rect">
            <a:avLst/>
          </a:prstGeom>
        </p:spPr>
        <p:txBody>
          <a:bodyPr vert="horz" lIns="91440" tIns="45720" rIns="91440" bIns="45720" rtlCol="0" anchor="ctr"/>
          <a:lstStyle>
            <a:lvl1pPr algn="r">
              <a:defRPr sz="1100" b="1">
                <a:solidFill>
                  <a:schemeClr val="tx1">
                    <a:lumMod val="75000"/>
                    <a:lumOff val="25000"/>
                  </a:schemeClr>
                </a:solidFill>
                <a:latin typeface="Arial" pitchFamily="34" charset="0"/>
                <a:cs typeface="Arial" pitchFamily="34" charset="0"/>
              </a:defRPr>
            </a:lvl1pPr>
          </a:lstStyle>
          <a:p>
            <a:fld id="{F7E28DE7-990A-407D-BC13-BE5F1D408C55}" type="slidenum">
              <a:rPr lang="es-MX" smtClean="0"/>
              <a:pPr/>
              <a:t>‹Nº›</a:t>
            </a:fld>
            <a:endParaRPr lang="es-MX" dirty="0"/>
          </a:p>
        </p:txBody>
      </p:sp>
    </p:spTree>
    <p:extLst>
      <p:ext uri="{BB962C8B-B14F-4D97-AF65-F5344CB8AC3E}">
        <p14:creationId xmlns:p14="http://schemas.microsoft.com/office/powerpoint/2010/main" val="2469946353"/>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cSld name="1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80B2590F-B4BA-461D-B92A-63CE21F34F70}" type="slidenum">
              <a:rPr kumimoji="0" lang="es-MX" sz="1051" b="1" i="0" u="none" strike="noStrike" kern="1200" cap="none" spc="0" normalizeH="0" baseline="0" noProof="0" smtClean="0">
                <a:ln>
                  <a:noFill/>
                </a:ln>
                <a:solidFill>
                  <a:prstClr val="black">
                    <a:lumMod val="75000"/>
                    <a:lumOff val="25000"/>
                  </a:prstClr>
                </a:solidFill>
                <a:effectLst/>
                <a:uLnTx/>
                <a:uFillTx/>
                <a:latin typeface="Century Gothic"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MX" sz="1051" b="1" i="0" u="none" strike="noStrike" kern="1200" cap="none" spc="0" normalizeH="0" baseline="0" noProof="0" dirty="0">
              <a:ln>
                <a:noFill/>
              </a:ln>
              <a:solidFill>
                <a:prstClr val="black">
                  <a:lumMod val="75000"/>
                  <a:lumOff val="25000"/>
                </a:prstClr>
              </a:solidFill>
              <a:effectLst/>
              <a:uLnTx/>
              <a:uFillTx/>
              <a:latin typeface="Century Gothic" pitchFamily="34" charset="0"/>
              <a:ea typeface="+mn-ea"/>
              <a:cs typeface="Arial" pitchFamily="34" charset="0"/>
            </a:endParaRPr>
          </a:p>
        </p:txBody>
      </p:sp>
    </p:spTree>
    <p:extLst>
      <p:ext uri="{BB962C8B-B14F-4D97-AF65-F5344CB8AC3E}">
        <p14:creationId xmlns:p14="http://schemas.microsoft.com/office/powerpoint/2010/main" val="285406982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cSld name="2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80B2590F-B4BA-461D-B92A-63CE21F34F70}" type="slidenum">
              <a:rPr kumimoji="0" lang="es-MX" sz="1051" b="1" i="0" u="none" strike="noStrike" kern="1200" cap="none" spc="0" normalizeH="0" baseline="0" noProof="0" smtClean="0">
                <a:ln>
                  <a:noFill/>
                </a:ln>
                <a:solidFill>
                  <a:prstClr val="black">
                    <a:lumMod val="75000"/>
                    <a:lumOff val="25000"/>
                  </a:prstClr>
                </a:solidFill>
                <a:effectLst/>
                <a:uLnTx/>
                <a:uFillTx/>
                <a:latin typeface="Century Gothic"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MX" sz="1051" b="1" i="0" u="none" strike="noStrike" kern="1200" cap="none" spc="0" normalizeH="0" baseline="0" noProof="0" dirty="0">
              <a:ln>
                <a:noFill/>
              </a:ln>
              <a:solidFill>
                <a:prstClr val="black">
                  <a:lumMod val="75000"/>
                  <a:lumOff val="25000"/>
                </a:prstClr>
              </a:solidFill>
              <a:effectLst/>
              <a:uLnTx/>
              <a:uFillTx/>
              <a:latin typeface="Century Gothic" pitchFamily="34" charset="0"/>
              <a:ea typeface="+mn-ea"/>
              <a:cs typeface="Arial" pitchFamily="34" charset="0"/>
            </a:endParaRPr>
          </a:p>
        </p:txBody>
      </p:sp>
    </p:spTree>
    <p:extLst>
      <p:ext uri="{BB962C8B-B14F-4D97-AF65-F5344CB8AC3E}">
        <p14:creationId xmlns:p14="http://schemas.microsoft.com/office/powerpoint/2010/main" val="1022324877"/>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cSld name="3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80B2590F-B4BA-461D-B92A-63CE21F34F70}" type="slidenum">
              <a:rPr kumimoji="0" lang="es-MX" sz="1051" b="1" i="0" u="none" strike="noStrike" kern="1200" cap="none" spc="0" normalizeH="0" baseline="0" noProof="0" smtClean="0">
                <a:ln>
                  <a:noFill/>
                </a:ln>
                <a:solidFill>
                  <a:prstClr val="black">
                    <a:lumMod val="75000"/>
                    <a:lumOff val="25000"/>
                  </a:prstClr>
                </a:solidFill>
                <a:effectLst/>
                <a:uLnTx/>
                <a:uFillTx/>
                <a:latin typeface="Century Gothic"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MX" sz="1051" b="1" i="0" u="none" strike="noStrike" kern="1200" cap="none" spc="0" normalizeH="0" baseline="0" noProof="0" dirty="0">
              <a:ln>
                <a:noFill/>
              </a:ln>
              <a:solidFill>
                <a:prstClr val="black">
                  <a:lumMod val="75000"/>
                  <a:lumOff val="25000"/>
                </a:prstClr>
              </a:solidFill>
              <a:effectLst/>
              <a:uLnTx/>
              <a:uFillTx/>
              <a:latin typeface="Century Gothic" pitchFamily="34" charset="0"/>
              <a:ea typeface="+mn-ea"/>
              <a:cs typeface="Arial" pitchFamily="34" charset="0"/>
            </a:endParaRPr>
          </a:p>
        </p:txBody>
      </p:sp>
    </p:spTree>
    <p:extLst>
      <p:ext uri="{BB962C8B-B14F-4D97-AF65-F5344CB8AC3E}">
        <p14:creationId xmlns:p14="http://schemas.microsoft.com/office/powerpoint/2010/main" val="259719025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cSld name="4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80B2590F-B4BA-461D-B92A-63CE21F34F70}" type="slidenum">
              <a:rPr kumimoji="0" lang="es-MX" sz="1051" b="1" i="0" u="none" strike="noStrike" kern="1200" cap="none" spc="0" normalizeH="0" baseline="0" noProof="0" smtClean="0">
                <a:ln>
                  <a:noFill/>
                </a:ln>
                <a:solidFill>
                  <a:prstClr val="black">
                    <a:lumMod val="75000"/>
                    <a:lumOff val="25000"/>
                  </a:prstClr>
                </a:solidFill>
                <a:effectLst/>
                <a:uLnTx/>
                <a:uFillTx/>
                <a:latin typeface="Century Gothic"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MX" sz="1051" b="1" i="0" u="none" strike="noStrike" kern="1200" cap="none" spc="0" normalizeH="0" baseline="0" noProof="0" dirty="0">
              <a:ln>
                <a:noFill/>
              </a:ln>
              <a:solidFill>
                <a:prstClr val="black">
                  <a:lumMod val="75000"/>
                  <a:lumOff val="25000"/>
                </a:prstClr>
              </a:solidFill>
              <a:effectLst/>
              <a:uLnTx/>
              <a:uFillTx/>
              <a:latin typeface="Century Gothic" pitchFamily="34" charset="0"/>
              <a:ea typeface="+mn-ea"/>
              <a:cs typeface="Arial" pitchFamily="34" charset="0"/>
            </a:endParaRPr>
          </a:p>
        </p:txBody>
      </p:sp>
    </p:spTree>
    <p:extLst>
      <p:ext uri="{BB962C8B-B14F-4D97-AF65-F5344CB8AC3E}">
        <p14:creationId xmlns:p14="http://schemas.microsoft.com/office/powerpoint/2010/main" val="227925418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cSld name="5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80B2590F-B4BA-461D-B92A-63CE21F34F70}" type="slidenum">
              <a:rPr kumimoji="0" lang="es-MX" sz="1051" b="1" i="0" u="none" strike="noStrike" kern="1200" cap="none" spc="0" normalizeH="0" baseline="0" noProof="0" smtClean="0">
                <a:ln>
                  <a:noFill/>
                </a:ln>
                <a:solidFill>
                  <a:prstClr val="black">
                    <a:lumMod val="75000"/>
                    <a:lumOff val="25000"/>
                  </a:prstClr>
                </a:solidFill>
                <a:effectLst/>
                <a:uLnTx/>
                <a:uFillTx/>
                <a:latin typeface="Century Gothic"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MX" sz="1051" b="1" i="0" u="none" strike="noStrike" kern="1200" cap="none" spc="0" normalizeH="0" baseline="0" noProof="0" dirty="0">
              <a:ln>
                <a:noFill/>
              </a:ln>
              <a:solidFill>
                <a:prstClr val="black">
                  <a:lumMod val="75000"/>
                  <a:lumOff val="25000"/>
                </a:prstClr>
              </a:solidFill>
              <a:effectLst/>
              <a:uLnTx/>
              <a:uFillTx/>
              <a:latin typeface="Century Gothic" pitchFamily="34" charset="0"/>
              <a:ea typeface="+mn-ea"/>
              <a:cs typeface="Arial" pitchFamily="34" charset="0"/>
            </a:endParaRPr>
          </a:p>
        </p:txBody>
      </p:sp>
    </p:spTree>
    <p:extLst>
      <p:ext uri="{BB962C8B-B14F-4D97-AF65-F5344CB8AC3E}">
        <p14:creationId xmlns:p14="http://schemas.microsoft.com/office/powerpoint/2010/main" val="2665560780"/>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cSld name="6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80B2590F-B4BA-461D-B92A-63CE21F34F70}" type="slidenum">
              <a:rPr kumimoji="0" lang="es-MX" sz="1051" b="1" i="0" u="none" strike="noStrike" kern="1200" cap="none" spc="0" normalizeH="0" baseline="0" noProof="0" smtClean="0">
                <a:ln>
                  <a:noFill/>
                </a:ln>
                <a:solidFill>
                  <a:prstClr val="black">
                    <a:lumMod val="75000"/>
                    <a:lumOff val="25000"/>
                  </a:prstClr>
                </a:solidFill>
                <a:effectLst/>
                <a:uLnTx/>
                <a:uFillTx/>
                <a:latin typeface="Century Gothic"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MX" sz="1051" b="1" i="0" u="none" strike="noStrike" kern="1200" cap="none" spc="0" normalizeH="0" baseline="0" noProof="0" dirty="0">
              <a:ln>
                <a:noFill/>
              </a:ln>
              <a:solidFill>
                <a:prstClr val="black">
                  <a:lumMod val="75000"/>
                  <a:lumOff val="25000"/>
                </a:prstClr>
              </a:solidFill>
              <a:effectLst/>
              <a:uLnTx/>
              <a:uFillTx/>
              <a:latin typeface="Century Gothic" pitchFamily="34" charset="0"/>
              <a:ea typeface="+mn-ea"/>
              <a:cs typeface="Arial" pitchFamily="34" charset="0"/>
            </a:endParaRPr>
          </a:p>
        </p:txBody>
      </p:sp>
    </p:spTree>
    <p:extLst>
      <p:ext uri="{BB962C8B-B14F-4D97-AF65-F5344CB8AC3E}">
        <p14:creationId xmlns:p14="http://schemas.microsoft.com/office/powerpoint/2010/main" val="16225589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ido">
    <p:spTree>
      <p:nvGrpSpPr>
        <p:cNvPr id="1" name=""/>
        <p:cNvGrpSpPr/>
        <p:nvPr/>
      </p:nvGrpSpPr>
      <p:grpSpPr>
        <a:xfrm>
          <a:off x="0" y="0"/>
          <a:ext cx="0" cy="0"/>
          <a:chOff x="0" y="0"/>
          <a:chExt cx="0" cy="0"/>
        </a:xfrm>
      </p:grpSpPr>
      <p:sp>
        <p:nvSpPr>
          <p:cNvPr id="7" name="Marcador de texto 9"/>
          <p:cNvSpPr>
            <a:spLocks noGrp="1"/>
          </p:cNvSpPr>
          <p:nvPr>
            <p:ph type="body" sz="quarter" idx="15"/>
          </p:nvPr>
        </p:nvSpPr>
        <p:spPr>
          <a:xfrm>
            <a:off x="494268" y="1315964"/>
            <a:ext cx="8321247" cy="4602548"/>
          </a:xfrm>
          <a:prstGeom prst="rect">
            <a:avLst/>
          </a:prstGeom>
        </p:spPr>
        <p:txBody>
          <a:bodyPr/>
          <a:lstStyle>
            <a:lvl1pPr marL="0" indent="0" algn="just">
              <a:buNone/>
              <a:defRPr sz="1600">
                <a:solidFill>
                  <a:schemeClr val="tx1">
                    <a:lumMod val="95000"/>
                    <a:lumOff val="5000"/>
                  </a:schemeClr>
                </a:solidFill>
                <a:latin typeface="+mn-lt"/>
              </a:defRPr>
            </a:lvl1pPr>
            <a:lvl2pPr marL="685783" indent="-228594" algn="just">
              <a:buFontTx/>
              <a:buBlip>
                <a:blip r:embed="rId2"/>
              </a:buBlip>
              <a:defRPr sz="1600">
                <a:solidFill>
                  <a:schemeClr val="tx1">
                    <a:lumMod val="95000"/>
                    <a:lumOff val="5000"/>
                  </a:schemeClr>
                </a:solidFill>
                <a:latin typeface="+mn-lt"/>
              </a:defRPr>
            </a:lvl2pPr>
            <a:lvl3pPr marL="1142971" indent="-228594" algn="just">
              <a:buFontTx/>
              <a:buBlip>
                <a:blip r:embed="rId2"/>
              </a:buBlip>
              <a:defRPr sz="1600">
                <a:solidFill>
                  <a:schemeClr val="tx1">
                    <a:lumMod val="95000"/>
                    <a:lumOff val="5000"/>
                  </a:schemeClr>
                </a:solidFill>
                <a:latin typeface="+mn-lt"/>
              </a:defRPr>
            </a:lvl3pPr>
            <a:lvl4pPr marL="1600160" indent="-228594" algn="just">
              <a:buFontTx/>
              <a:buBlip>
                <a:blip r:embed="rId2"/>
              </a:buBlip>
              <a:defRPr sz="1600">
                <a:solidFill>
                  <a:schemeClr val="tx1">
                    <a:lumMod val="95000"/>
                    <a:lumOff val="5000"/>
                  </a:schemeClr>
                </a:solidFill>
                <a:latin typeface="+mn-lt"/>
              </a:defRPr>
            </a:lvl4pPr>
            <a:lvl5pPr marL="2057349" indent="-228594" algn="just">
              <a:buFontTx/>
              <a:buBlip>
                <a:blip r:embed="rId2"/>
              </a:buBlip>
              <a:defRPr sz="1600">
                <a:solidFill>
                  <a:schemeClr val="tx1">
                    <a:lumMod val="95000"/>
                    <a:lumOff val="5000"/>
                  </a:schemeClr>
                </a:solidFill>
                <a:latin typeface="+mn-lt"/>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6" name="Marcador de texto 7"/>
          <p:cNvSpPr>
            <a:spLocks noGrp="1"/>
          </p:cNvSpPr>
          <p:nvPr>
            <p:ph type="body" sz="quarter" idx="14" hasCustomPrompt="1"/>
          </p:nvPr>
        </p:nvSpPr>
        <p:spPr>
          <a:xfrm>
            <a:off x="494269" y="677390"/>
            <a:ext cx="8321247"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9"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298937883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ido">
    <p:spTree>
      <p:nvGrpSpPr>
        <p:cNvPr id="1" name=""/>
        <p:cNvGrpSpPr/>
        <p:nvPr/>
      </p:nvGrpSpPr>
      <p:grpSpPr>
        <a:xfrm>
          <a:off x="0" y="0"/>
          <a:ext cx="0" cy="0"/>
          <a:chOff x="0" y="0"/>
          <a:chExt cx="0" cy="0"/>
        </a:xfrm>
      </p:grpSpPr>
      <p:sp>
        <p:nvSpPr>
          <p:cNvPr id="6" name="Marcador de texto 7"/>
          <p:cNvSpPr>
            <a:spLocks noGrp="1"/>
          </p:cNvSpPr>
          <p:nvPr>
            <p:ph type="body" sz="quarter" idx="14" hasCustomPrompt="1"/>
          </p:nvPr>
        </p:nvSpPr>
        <p:spPr>
          <a:xfrm>
            <a:off x="580768" y="787400"/>
            <a:ext cx="7154562"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7" name="Marcador de texto 9"/>
          <p:cNvSpPr>
            <a:spLocks noGrp="1"/>
          </p:cNvSpPr>
          <p:nvPr>
            <p:ph type="body" sz="quarter" idx="15"/>
          </p:nvPr>
        </p:nvSpPr>
        <p:spPr>
          <a:xfrm>
            <a:off x="580768" y="1470454"/>
            <a:ext cx="8106032" cy="4713759"/>
          </a:xfrm>
          <a:prstGeom prst="rect">
            <a:avLst/>
          </a:prstGeom>
        </p:spPr>
        <p:txBody>
          <a:bodyPr/>
          <a:lstStyle>
            <a:lvl1pPr marL="0" indent="0" algn="just">
              <a:buNone/>
              <a:defRPr sz="1800">
                <a:solidFill>
                  <a:schemeClr val="tx1">
                    <a:lumMod val="95000"/>
                    <a:lumOff val="5000"/>
                  </a:schemeClr>
                </a:solidFill>
                <a:latin typeface="+mn-lt"/>
              </a:defRPr>
            </a:lvl1pPr>
            <a:lvl2pPr marL="685783" indent="-228594" algn="just">
              <a:buFontTx/>
              <a:buBlip>
                <a:blip r:embed="rId2"/>
              </a:buBlip>
              <a:defRPr sz="1800">
                <a:solidFill>
                  <a:schemeClr val="tx1">
                    <a:lumMod val="95000"/>
                    <a:lumOff val="5000"/>
                  </a:schemeClr>
                </a:solidFill>
                <a:latin typeface="+mn-lt"/>
              </a:defRPr>
            </a:lvl2pPr>
            <a:lvl3pPr marL="1142971" indent="-228594" algn="just">
              <a:buFontTx/>
              <a:buBlip>
                <a:blip r:embed="rId2"/>
              </a:buBlip>
              <a:defRPr sz="1800">
                <a:solidFill>
                  <a:schemeClr val="tx1">
                    <a:lumMod val="95000"/>
                    <a:lumOff val="5000"/>
                  </a:schemeClr>
                </a:solidFill>
                <a:latin typeface="+mn-lt"/>
              </a:defRPr>
            </a:lvl3pPr>
            <a:lvl4pPr marL="1600160" indent="-228594" algn="just">
              <a:buFontTx/>
              <a:buBlip>
                <a:blip r:embed="rId2"/>
              </a:buBlip>
              <a:defRPr sz="1800">
                <a:solidFill>
                  <a:schemeClr val="tx1">
                    <a:lumMod val="95000"/>
                    <a:lumOff val="5000"/>
                  </a:schemeClr>
                </a:solidFill>
                <a:latin typeface="+mn-lt"/>
              </a:defRPr>
            </a:lvl4pPr>
            <a:lvl5pPr marL="2057349" indent="-228594" algn="just">
              <a:buFontTx/>
              <a:buBlip>
                <a:blip r:embed="rId2"/>
              </a:buBlip>
              <a:defRPr sz="1800">
                <a:solidFill>
                  <a:schemeClr val="tx1">
                    <a:lumMod val="95000"/>
                    <a:lumOff val="5000"/>
                  </a:schemeClr>
                </a:solidFill>
                <a:latin typeface="+mn-lt"/>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427265428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934262"/>
            <a:ext cx="5742296" cy="1470025"/>
          </a:xfrm>
        </p:spPr>
        <p:txBody>
          <a:bodyPr/>
          <a:lstStyle>
            <a:lvl1pPr>
              <a:defRPr sz="3600" b="1"/>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457200" y="3622651"/>
            <a:ext cx="5742296"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149476615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4" name="Date Placeholder 3"/>
          <p:cNvSpPr>
            <a:spLocks noGrp="1"/>
          </p:cNvSpPr>
          <p:nvPr>
            <p:ph type="dt" sz="half" idx="10"/>
          </p:nvPr>
        </p:nvSpPr>
        <p:spPr/>
        <p:txBody>
          <a:bodyPr/>
          <a:lstStyle/>
          <a:p>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CF5E58AE-96D2-45FC-96FE-2B21174429C3}" type="slidenum">
              <a:rPr lang="es-MX" smtClean="0"/>
              <a:t>‹Nº›</a:t>
            </a:fld>
            <a:endParaRPr lang="es-MX" dirty="0"/>
          </a:p>
        </p:txBody>
      </p:sp>
    </p:spTree>
    <p:extLst>
      <p:ext uri="{BB962C8B-B14F-4D97-AF65-F5344CB8AC3E}">
        <p14:creationId xmlns:p14="http://schemas.microsoft.com/office/powerpoint/2010/main" val="32524194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902452017"/>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1_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2811438" y="274638"/>
            <a:ext cx="5875361" cy="531285"/>
          </a:xfrm>
          <a:prstGeom prst="rect">
            <a:avLst/>
          </a:prstGeom>
          <a:noFill/>
          <a:ln w="12700" algn="ctr">
            <a:noFill/>
            <a:miter lim="800000"/>
            <a:headEnd/>
            <a:tailEnd/>
          </a:ln>
        </p:spPr>
        <p:txBody>
          <a:bodyPr lIns="90488" tIns="44450" rIns="90488" bIns="44450" anchor="ctr">
            <a:noAutofit/>
          </a:bodyPr>
          <a:lstStyle>
            <a:lvl1pPr>
              <a:defRPr lang="es-MX" sz="2400" b="1" dirty="0">
                <a:solidFill>
                  <a:schemeClr val="tx1">
                    <a:lumMod val="85000"/>
                    <a:lumOff val="15000"/>
                  </a:schemeClr>
                </a:solidFill>
                <a:latin typeface="+mj-lt"/>
                <a:ea typeface="+mn-ea"/>
                <a:cs typeface="+mn-cs"/>
              </a:defRPr>
            </a:lvl1pPr>
          </a:lstStyle>
          <a:p>
            <a:pPr marL="0" lvl="0" defTabSz="762000" eaLnBrk="0" fontAlgn="base" hangingPunct="0">
              <a:spcAft>
                <a:spcPct val="0"/>
              </a:spcAft>
            </a:pPr>
            <a:r>
              <a:rPr lang="es-ES" smtClean="0"/>
              <a:t>Haga clic para modificar el estilo de título del patrón</a:t>
            </a:r>
            <a:endParaRPr lang="es-MX" dirty="0"/>
          </a:p>
        </p:txBody>
      </p:sp>
      <p:sp>
        <p:nvSpPr>
          <p:cNvPr id="3" name="2 Marcador de contenido"/>
          <p:cNvSpPr>
            <a:spLocks noGrp="1"/>
          </p:cNvSpPr>
          <p:nvPr>
            <p:ph idx="1"/>
          </p:nvPr>
        </p:nvSpPr>
        <p:spPr>
          <a:xfrm>
            <a:off x="395696" y="3268490"/>
            <a:ext cx="8229600" cy="1920526"/>
          </a:xfrm>
          <a:prstGeom prst="rect">
            <a:avLst/>
          </a:prstGeom>
        </p:spPr>
        <p:txBody>
          <a:bodyPr wrap="square">
            <a:spAutoFit/>
          </a:bodyPr>
          <a:lstStyle>
            <a:lvl1pPr>
              <a:defRPr lang="es-ES" sz="1800" smtClean="0">
                <a:latin typeface="+mj-lt"/>
              </a:defRPr>
            </a:lvl1pPr>
            <a:lvl2pPr>
              <a:defRPr lang="es-ES" sz="1800" smtClean="0">
                <a:latin typeface="+mn-lt"/>
              </a:defRPr>
            </a:lvl2pPr>
            <a:lvl3pPr>
              <a:defRPr lang="es-ES" sz="1800" smtClean="0">
                <a:latin typeface="+mn-lt"/>
              </a:defRPr>
            </a:lvl3pPr>
            <a:lvl4pPr>
              <a:defRPr lang="es-ES" sz="1800" smtClean="0">
                <a:latin typeface="+mn-lt"/>
              </a:defRPr>
            </a:lvl4pPr>
            <a:lvl5pPr>
              <a:defRPr lang="es-MX" sz="1800">
                <a:latin typeface="+mn-lt"/>
              </a:defRPr>
            </a:lvl5pPr>
          </a:lstStyle>
          <a:p>
            <a:pPr marL="0" lvl="0" algn="just" eaLnBrk="0" hangingPunct="0">
              <a:spcAft>
                <a:spcPct val="20000"/>
              </a:spcAft>
            </a:pPr>
            <a:r>
              <a:rPr lang="es-ES" smtClean="0"/>
              <a:t>Editar el estilo de texto del patrón</a:t>
            </a:r>
          </a:p>
          <a:p>
            <a:pPr marL="0" lvl="1" algn="just" eaLnBrk="0" hangingPunct="0">
              <a:spcAft>
                <a:spcPct val="20000"/>
              </a:spcAft>
            </a:pPr>
            <a:r>
              <a:rPr lang="es-ES" smtClean="0"/>
              <a:t>Segundo nivel</a:t>
            </a:r>
          </a:p>
          <a:p>
            <a:pPr marL="0" lvl="2" algn="just" eaLnBrk="0" hangingPunct="0">
              <a:spcAft>
                <a:spcPct val="20000"/>
              </a:spcAft>
            </a:pPr>
            <a:r>
              <a:rPr lang="es-ES" smtClean="0"/>
              <a:t>Tercer nivel</a:t>
            </a:r>
          </a:p>
          <a:p>
            <a:pPr marL="0" lvl="3" algn="just" eaLnBrk="0" hangingPunct="0">
              <a:spcAft>
                <a:spcPct val="20000"/>
              </a:spcAft>
            </a:pPr>
            <a:r>
              <a:rPr lang="es-ES" smtClean="0"/>
              <a:t>Cuarto nivel</a:t>
            </a:r>
          </a:p>
          <a:p>
            <a:pPr marL="0" lvl="4" algn="just" eaLnBrk="0" hangingPunct="0">
              <a:spcAft>
                <a:spcPct val="20000"/>
              </a:spcAft>
            </a:pPr>
            <a:r>
              <a:rPr lang="es-ES" smtClean="0"/>
              <a:t>Quinto nivel</a:t>
            </a:r>
            <a:endParaRPr lang="es-MX" dirty="0"/>
          </a:p>
        </p:txBody>
      </p:sp>
      <p:sp>
        <p:nvSpPr>
          <p:cNvPr id="6" name="5 Marcador de número de diapositiva"/>
          <p:cNvSpPr>
            <a:spLocks noGrp="1"/>
          </p:cNvSpPr>
          <p:nvPr>
            <p:ph type="sldNum" sz="quarter" idx="12"/>
          </p:nvPr>
        </p:nvSpPr>
        <p:spPr>
          <a:xfrm>
            <a:off x="8366078" y="6381328"/>
            <a:ext cx="598410" cy="365125"/>
          </a:xfrm>
          <a:prstGeom prst="rect">
            <a:avLst/>
          </a:prstGeom>
        </p:spPr>
        <p:txBody>
          <a:bodyPr vert="horz" lIns="91440" tIns="45720" rIns="91440" bIns="45720" rtlCol="0" anchor="ctr"/>
          <a:lstStyle>
            <a:lvl1pPr>
              <a:defRPr lang="es-MX" smtClean="0"/>
            </a:lvl1pPr>
          </a:lstStyle>
          <a:p>
            <a:fld id="{EDD9FC20-3422-4CB5-A82E-A3496C26E493}" type="slidenum">
              <a:rPr lang="es-MX" smtClean="0"/>
              <a:t>‹Nº›</a:t>
            </a:fld>
            <a:endParaRPr lang="es-MX" dirty="0"/>
          </a:p>
        </p:txBody>
      </p:sp>
      <p:sp>
        <p:nvSpPr>
          <p:cNvPr id="12" name="11 Marcador de texto"/>
          <p:cNvSpPr>
            <a:spLocks noGrp="1"/>
          </p:cNvSpPr>
          <p:nvPr>
            <p:ph type="body" sz="quarter" idx="13"/>
          </p:nvPr>
        </p:nvSpPr>
        <p:spPr>
          <a:xfrm>
            <a:off x="334193" y="1314971"/>
            <a:ext cx="8352606" cy="1698927"/>
          </a:xfrm>
          <a:prstGeom prst="rect">
            <a:avLst/>
          </a:prstGeom>
          <a:noFill/>
          <a:ln w="9525">
            <a:noFill/>
            <a:miter lim="800000"/>
            <a:headEnd/>
            <a:tailEnd/>
          </a:ln>
        </p:spPr>
        <p:txBody>
          <a:bodyPr wrap="square">
            <a:spAutoFit/>
          </a:bodyPr>
          <a:lstStyle>
            <a:lvl1pPr marL="0" indent="0">
              <a:buNone/>
              <a:defRPr lang="es-ES" sz="1800" b="1" smtClean="0">
                <a:solidFill>
                  <a:schemeClr val="tx1">
                    <a:lumMod val="85000"/>
                    <a:lumOff val="15000"/>
                  </a:schemeClr>
                </a:solidFill>
                <a:latin typeface="+mj-lt"/>
              </a:defRPr>
            </a:lvl1pPr>
            <a:lvl2pPr marL="171450" indent="0">
              <a:buNone/>
              <a:defRPr lang="es-ES" sz="1800" smtClean="0">
                <a:latin typeface="+mn-lt"/>
              </a:defRPr>
            </a:lvl2pPr>
            <a:lvl3pPr marL="685800" indent="0">
              <a:buNone/>
              <a:defRPr lang="es-ES" sz="1800" smtClean="0">
                <a:latin typeface="+mn-lt"/>
              </a:defRPr>
            </a:lvl3pPr>
            <a:lvl4pPr marL="1143000" indent="0">
              <a:buNone/>
              <a:defRPr lang="es-ES" sz="1800" smtClean="0">
                <a:latin typeface="+mn-lt"/>
              </a:defRPr>
            </a:lvl4pPr>
            <a:lvl5pPr marL="1600200" indent="0">
              <a:buNone/>
              <a:defRPr lang="es-MX" sz="1800">
                <a:latin typeface="+mn-lt"/>
              </a:defRPr>
            </a:lvl5pPr>
          </a:lstStyle>
          <a:p>
            <a:pPr marL="0" lvl="0"/>
            <a:r>
              <a:rPr lang="es-ES" dirty="0" smtClean="0"/>
              <a:t>Editar el estilo de texto del patrón</a:t>
            </a:r>
          </a:p>
          <a:p>
            <a:pPr marL="0" lvl="1"/>
            <a:r>
              <a:rPr lang="es-ES" dirty="0" smtClean="0"/>
              <a:t>Segundo nivel</a:t>
            </a:r>
          </a:p>
          <a:p>
            <a:pPr marL="0" lvl="2"/>
            <a:r>
              <a:rPr lang="es-ES" dirty="0" smtClean="0"/>
              <a:t>Tercer nivel</a:t>
            </a:r>
          </a:p>
          <a:p>
            <a:pPr marL="0" lvl="3"/>
            <a:r>
              <a:rPr lang="es-ES" dirty="0" smtClean="0"/>
              <a:t>Cuarto nivel</a:t>
            </a:r>
          </a:p>
          <a:p>
            <a:pPr marL="0" lvl="4"/>
            <a:r>
              <a:rPr lang="es-ES" dirty="0" smtClean="0"/>
              <a:t>Quinto nivel</a:t>
            </a:r>
            <a:endParaRPr lang="es-MX" dirty="0"/>
          </a:p>
        </p:txBody>
      </p:sp>
    </p:spTree>
    <p:extLst>
      <p:ext uri="{BB962C8B-B14F-4D97-AF65-F5344CB8AC3E}">
        <p14:creationId xmlns:p14="http://schemas.microsoft.com/office/powerpoint/2010/main" val="7451394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Contenido">
    <p:spTree>
      <p:nvGrpSpPr>
        <p:cNvPr id="1" name=""/>
        <p:cNvGrpSpPr/>
        <p:nvPr/>
      </p:nvGrpSpPr>
      <p:grpSpPr>
        <a:xfrm>
          <a:off x="0" y="0"/>
          <a:ext cx="0" cy="0"/>
          <a:chOff x="0" y="0"/>
          <a:chExt cx="0" cy="0"/>
        </a:xfrm>
      </p:grpSpPr>
      <p:sp>
        <p:nvSpPr>
          <p:cNvPr id="7" name="Marcador de texto 9"/>
          <p:cNvSpPr>
            <a:spLocks noGrp="1"/>
          </p:cNvSpPr>
          <p:nvPr>
            <p:ph type="body" sz="quarter" idx="15"/>
          </p:nvPr>
        </p:nvSpPr>
        <p:spPr>
          <a:xfrm>
            <a:off x="494268" y="1315964"/>
            <a:ext cx="8321247" cy="4602548"/>
          </a:xfrm>
          <a:prstGeom prst="rect">
            <a:avLst/>
          </a:prstGeom>
        </p:spPr>
        <p:txBody>
          <a:bodyPr/>
          <a:lstStyle>
            <a:lvl1pPr marL="0" indent="0" algn="just">
              <a:buNone/>
              <a:defRPr sz="1600">
                <a:solidFill>
                  <a:schemeClr val="tx1">
                    <a:lumMod val="95000"/>
                    <a:lumOff val="5000"/>
                  </a:schemeClr>
                </a:solidFill>
                <a:latin typeface="+mn-lt"/>
              </a:defRPr>
            </a:lvl1pPr>
            <a:lvl2pPr marL="685783" indent="-228594" algn="just">
              <a:buFontTx/>
              <a:buBlip>
                <a:blip r:embed="rId2"/>
              </a:buBlip>
              <a:defRPr sz="1600">
                <a:solidFill>
                  <a:schemeClr val="tx1">
                    <a:lumMod val="95000"/>
                    <a:lumOff val="5000"/>
                  </a:schemeClr>
                </a:solidFill>
                <a:latin typeface="+mn-lt"/>
              </a:defRPr>
            </a:lvl2pPr>
            <a:lvl3pPr marL="1142971" indent="-228594" algn="just">
              <a:buFontTx/>
              <a:buBlip>
                <a:blip r:embed="rId2"/>
              </a:buBlip>
              <a:defRPr sz="1600">
                <a:solidFill>
                  <a:schemeClr val="tx1">
                    <a:lumMod val="95000"/>
                    <a:lumOff val="5000"/>
                  </a:schemeClr>
                </a:solidFill>
                <a:latin typeface="+mn-lt"/>
              </a:defRPr>
            </a:lvl3pPr>
            <a:lvl4pPr marL="1600160" indent="-228594" algn="just">
              <a:buFontTx/>
              <a:buBlip>
                <a:blip r:embed="rId2"/>
              </a:buBlip>
              <a:defRPr sz="1600">
                <a:solidFill>
                  <a:schemeClr val="tx1">
                    <a:lumMod val="95000"/>
                    <a:lumOff val="5000"/>
                  </a:schemeClr>
                </a:solidFill>
                <a:latin typeface="+mn-lt"/>
              </a:defRPr>
            </a:lvl4pPr>
            <a:lvl5pPr marL="2057349" indent="-228594" algn="just">
              <a:buFontTx/>
              <a:buBlip>
                <a:blip r:embed="rId2"/>
              </a:buBlip>
              <a:defRPr sz="1600">
                <a:solidFill>
                  <a:schemeClr val="tx1">
                    <a:lumMod val="95000"/>
                    <a:lumOff val="5000"/>
                  </a:schemeClr>
                </a:solidFill>
                <a:latin typeface="+mn-lt"/>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6" name="Marcador de texto 7"/>
          <p:cNvSpPr>
            <a:spLocks noGrp="1"/>
          </p:cNvSpPr>
          <p:nvPr>
            <p:ph type="body" sz="quarter" idx="14" hasCustomPrompt="1"/>
          </p:nvPr>
        </p:nvSpPr>
        <p:spPr>
          <a:xfrm>
            <a:off x="494269" y="677390"/>
            <a:ext cx="8321247"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9"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1817544354"/>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86728"/>
            <a:ext cx="7772400" cy="1470025"/>
          </a:xfrm>
        </p:spPr>
        <p:txBody>
          <a:bodyPr/>
          <a:lstStyle>
            <a:lvl1pPr>
              <a:defRPr sz="3600" b="1"/>
            </a:lvl1pPr>
          </a:lstStyle>
          <a:p>
            <a:r>
              <a:rPr lang="es-ES" dirty="0" smtClean="0"/>
              <a:t>Haga clic para modificar el estilo de título del patrón</a:t>
            </a:r>
            <a:endParaRPr lang="en-US" dirty="0"/>
          </a:p>
        </p:txBody>
      </p:sp>
      <p:sp>
        <p:nvSpPr>
          <p:cNvPr id="3" name="Subtitle 2"/>
          <p:cNvSpPr>
            <a:spLocks noGrp="1"/>
          </p:cNvSpPr>
          <p:nvPr>
            <p:ph type="subTitle" idx="1"/>
          </p:nvPr>
        </p:nvSpPr>
        <p:spPr>
          <a:xfrm>
            <a:off x="1383957" y="3404287"/>
            <a:ext cx="6400800"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3552535072"/>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1_Diapositiva de título">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a:xfrm>
            <a:off x="6908042" y="6339196"/>
            <a:ext cx="2133600" cy="365125"/>
          </a:xfrm>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319272510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Contenido">
    <p:spTree>
      <p:nvGrpSpPr>
        <p:cNvPr id="1" name=""/>
        <p:cNvGrpSpPr/>
        <p:nvPr/>
      </p:nvGrpSpPr>
      <p:grpSpPr>
        <a:xfrm>
          <a:off x="0" y="0"/>
          <a:ext cx="0" cy="0"/>
          <a:chOff x="0" y="0"/>
          <a:chExt cx="0" cy="0"/>
        </a:xfrm>
      </p:grpSpPr>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dirty="0"/>
          </a:p>
        </p:txBody>
      </p:sp>
    </p:spTree>
    <p:extLst>
      <p:ext uri="{BB962C8B-B14F-4D97-AF65-F5344CB8AC3E}">
        <p14:creationId xmlns:p14="http://schemas.microsoft.com/office/powerpoint/2010/main" val="2780639224"/>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2817340" y="0"/>
            <a:ext cx="6326659" cy="1143000"/>
          </a:xfrm>
          <a:prstGeom prst="rect">
            <a:avLst/>
          </a:prstGeom>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endParaRPr lang="en-US" dirty="0"/>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5" name="Slide Number Placeholder 4"/>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2611530574"/>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Contenido">
    <p:spTree>
      <p:nvGrpSpPr>
        <p:cNvPr id="1" name=""/>
        <p:cNvGrpSpPr/>
        <p:nvPr/>
      </p:nvGrpSpPr>
      <p:grpSpPr>
        <a:xfrm>
          <a:off x="0" y="0"/>
          <a:ext cx="0" cy="0"/>
          <a:chOff x="0" y="0"/>
          <a:chExt cx="0" cy="0"/>
        </a:xfrm>
      </p:grpSpPr>
      <p:sp>
        <p:nvSpPr>
          <p:cNvPr id="7" name="Marcador de texto 9"/>
          <p:cNvSpPr>
            <a:spLocks noGrp="1"/>
          </p:cNvSpPr>
          <p:nvPr>
            <p:ph type="body" sz="quarter" idx="15"/>
          </p:nvPr>
        </p:nvSpPr>
        <p:spPr>
          <a:xfrm>
            <a:off x="494268" y="1315964"/>
            <a:ext cx="8321247" cy="4602548"/>
          </a:xfrm>
          <a:prstGeom prst="rect">
            <a:avLst/>
          </a:prstGeom>
        </p:spPr>
        <p:txBody>
          <a:bodyPr/>
          <a:lstStyle>
            <a:lvl1pPr marL="0" indent="0" algn="just">
              <a:buNone/>
              <a:defRPr sz="1600">
                <a:solidFill>
                  <a:schemeClr val="tx1">
                    <a:lumMod val="95000"/>
                    <a:lumOff val="5000"/>
                  </a:schemeClr>
                </a:solidFill>
                <a:latin typeface="+mn-lt"/>
              </a:defRPr>
            </a:lvl1pPr>
            <a:lvl2pPr marL="685783" indent="-228594" algn="just">
              <a:buFontTx/>
              <a:buBlip>
                <a:blip r:embed="rId2"/>
              </a:buBlip>
              <a:defRPr sz="1600">
                <a:solidFill>
                  <a:schemeClr val="tx1">
                    <a:lumMod val="95000"/>
                    <a:lumOff val="5000"/>
                  </a:schemeClr>
                </a:solidFill>
                <a:latin typeface="+mn-lt"/>
              </a:defRPr>
            </a:lvl2pPr>
            <a:lvl3pPr marL="1142971" indent="-228594" algn="just">
              <a:buFontTx/>
              <a:buBlip>
                <a:blip r:embed="rId2"/>
              </a:buBlip>
              <a:defRPr sz="1600">
                <a:solidFill>
                  <a:schemeClr val="tx1">
                    <a:lumMod val="95000"/>
                    <a:lumOff val="5000"/>
                  </a:schemeClr>
                </a:solidFill>
                <a:latin typeface="+mn-lt"/>
              </a:defRPr>
            </a:lvl3pPr>
            <a:lvl4pPr marL="1600160" indent="-228594" algn="just">
              <a:buFontTx/>
              <a:buBlip>
                <a:blip r:embed="rId2"/>
              </a:buBlip>
              <a:defRPr sz="1600">
                <a:solidFill>
                  <a:schemeClr val="tx1">
                    <a:lumMod val="95000"/>
                    <a:lumOff val="5000"/>
                  </a:schemeClr>
                </a:solidFill>
                <a:latin typeface="+mn-lt"/>
              </a:defRPr>
            </a:lvl4pPr>
            <a:lvl5pPr marL="2057349" indent="-228594" algn="just">
              <a:buFontTx/>
              <a:buBlip>
                <a:blip r:embed="rId2"/>
              </a:buBlip>
              <a:defRPr sz="1600">
                <a:solidFill>
                  <a:schemeClr val="tx1">
                    <a:lumMod val="95000"/>
                    <a:lumOff val="5000"/>
                  </a:schemeClr>
                </a:solidFill>
                <a:latin typeface="+mn-lt"/>
              </a:defRPr>
            </a:lvl5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hasCustomPrompt="1"/>
          </p:nvPr>
        </p:nvSpPr>
        <p:spPr>
          <a:xfrm>
            <a:off x="494269" y="677390"/>
            <a:ext cx="8321247"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9"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894298192"/>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674255" y="0"/>
            <a:ext cx="6709892" cy="566670"/>
          </a:xfrm>
          <a:prstGeom prst="rect">
            <a:avLst/>
          </a:prstGeom>
        </p:spPr>
        <p:txBody>
          <a:bodyPr/>
          <a:lstStyle>
            <a:lvl1pPr>
              <a:defRPr sz="2400"/>
            </a:lvl1pPr>
          </a:lstStyle>
          <a:p>
            <a:r>
              <a:rPr lang="es-ES" dirty="0" smtClean="0"/>
              <a:t>Haga clic para modificar el estilo de título del patrón</a:t>
            </a:r>
            <a:endParaRPr lang="en-US" dirty="0"/>
          </a:p>
        </p:txBody>
      </p:sp>
      <p:sp>
        <p:nvSpPr>
          <p:cNvPr id="3" name="Date Placeholder 2"/>
          <p:cNvSpPr>
            <a:spLocks noGrp="1"/>
          </p:cNvSpPr>
          <p:nvPr>
            <p:ph type="dt" sz="half" idx="10"/>
          </p:nvPr>
        </p:nvSpPr>
        <p:spPr>
          <a:xfrm>
            <a:off x="457200" y="6356350"/>
            <a:ext cx="2133600" cy="365125"/>
          </a:xfrm>
          <a:prstGeom prst="rect">
            <a:avLst/>
          </a:prstGeom>
        </p:spPr>
        <p:txBody>
          <a:bodyPr/>
          <a:lstStyle/>
          <a:p>
            <a:endParaRPr lang="en-US" dirty="0"/>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5" name="Slide Number Placeholder 4"/>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1358064831"/>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Contenido">
    <p:spTree>
      <p:nvGrpSpPr>
        <p:cNvPr id="1" name=""/>
        <p:cNvGrpSpPr/>
        <p:nvPr/>
      </p:nvGrpSpPr>
      <p:grpSpPr>
        <a:xfrm>
          <a:off x="0" y="0"/>
          <a:ext cx="0" cy="0"/>
          <a:chOff x="0" y="0"/>
          <a:chExt cx="0" cy="0"/>
        </a:xfrm>
      </p:grpSpPr>
      <p:sp>
        <p:nvSpPr>
          <p:cNvPr id="6" name="Marcador de texto 7"/>
          <p:cNvSpPr>
            <a:spLocks noGrp="1"/>
          </p:cNvSpPr>
          <p:nvPr>
            <p:ph type="body" sz="quarter" idx="14" hasCustomPrompt="1"/>
          </p:nvPr>
        </p:nvSpPr>
        <p:spPr>
          <a:xfrm>
            <a:off x="580768" y="787400"/>
            <a:ext cx="7154562"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7" name="Marcador de texto 9"/>
          <p:cNvSpPr>
            <a:spLocks noGrp="1"/>
          </p:cNvSpPr>
          <p:nvPr>
            <p:ph type="body" sz="quarter" idx="15"/>
          </p:nvPr>
        </p:nvSpPr>
        <p:spPr>
          <a:xfrm>
            <a:off x="580768" y="1470454"/>
            <a:ext cx="8106032" cy="4713759"/>
          </a:xfrm>
          <a:prstGeom prst="rect">
            <a:avLst/>
          </a:prstGeom>
        </p:spPr>
        <p:txBody>
          <a:bodyPr/>
          <a:lstStyle>
            <a:lvl1pPr marL="0" indent="0" algn="just">
              <a:buNone/>
              <a:defRPr sz="1800">
                <a:solidFill>
                  <a:schemeClr val="tx1">
                    <a:lumMod val="95000"/>
                    <a:lumOff val="5000"/>
                  </a:schemeClr>
                </a:solidFill>
                <a:latin typeface="+mn-lt"/>
              </a:defRPr>
            </a:lvl1pPr>
            <a:lvl2pPr marL="685783" indent="-228594" algn="just">
              <a:buFontTx/>
              <a:buBlip>
                <a:blip r:embed="rId2"/>
              </a:buBlip>
              <a:defRPr sz="1800">
                <a:solidFill>
                  <a:schemeClr val="tx1">
                    <a:lumMod val="95000"/>
                    <a:lumOff val="5000"/>
                  </a:schemeClr>
                </a:solidFill>
                <a:latin typeface="+mn-lt"/>
              </a:defRPr>
            </a:lvl2pPr>
            <a:lvl3pPr marL="1142971" indent="-228594" algn="just">
              <a:buFontTx/>
              <a:buBlip>
                <a:blip r:embed="rId2"/>
              </a:buBlip>
              <a:defRPr sz="1800">
                <a:solidFill>
                  <a:schemeClr val="tx1">
                    <a:lumMod val="95000"/>
                    <a:lumOff val="5000"/>
                  </a:schemeClr>
                </a:solidFill>
                <a:latin typeface="+mn-lt"/>
              </a:defRPr>
            </a:lvl3pPr>
            <a:lvl4pPr marL="1600160" indent="-228594" algn="just">
              <a:buFontTx/>
              <a:buBlip>
                <a:blip r:embed="rId2"/>
              </a:buBlip>
              <a:defRPr sz="1800">
                <a:solidFill>
                  <a:schemeClr val="tx1">
                    <a:lumMod val="95000"/>
                    <a:lumOff val="5000"/>
                  </a:schemeClr>
                </a:solidFill>
                <a:latin typeface="+mn-lt"/>
              </a:defRPr>
            </a:lvl4pPr>
            <a:lvl5pPr marL="2057349" indent="-228594" algn="just">
              <a:buFontTx/>
              <a:buBlip>
                <a:blip r:embed="rId2"/>
              </a:buBlip>
              <a:defRPr sz="1800">
                <a:solidFill>
                  <a:schemeClr val="tx1">
                    <a:lumMod val="95000"/>
                    <a:lumOff val="5000"/>
                  </a:schemeClr>
                </a:solidFill>
                <a:latin typeface="+mn-lt"/>
              </a:defRPr>
            </a:lvl5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4"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264408461"/>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934262"/>
            <a:ext cx="5742296" cy="1470025"/>
          </a:xfrm>
        </p:spPr>
        <p:txBody>
          <a:bodyPr/>
          <a:lstStyle>
            <a:lvl1pPr>
              <a:defRPr sz="3600" b="1"/>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457200" y="3622651"/>
            <a:ext cx="5742296"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1870832071"/>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CF5E58AE-96D2-45FC-96FE-2B21174429C3}" type="slidenum">
              <a:rPr lang="es-MX" smtClean="0"/>
              <a:t>‹Nº›</a:t>
            </a:fld>
            <a:endParaRPr lang="es-MX" dirty="0"/>
          </a:p>
        </p:txBody>
      </p:sp>
    </p:spTree>
    <p:extLst>
      <p:ext uri="{BB962C8B-B14F-4D97-AF65-F5344CB8AC3E}">
        <p14:creationId xmlns:p14="http://schemas.microsoft.com/office/powerpoint/2010/main" val="679053889"/>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2097880269"/>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1_Diapositiva de título">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a:xfrm>
            <a:off x="6908042" y="6339196"/>
            <a:ext cx="2133600" cy="365125"/>
          </a:xfrm>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1427685598"/>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86728"/>
            <a:ext cx="7772400" cy="1470025"/>
          </a:xfrm>
        </p:spPr>
        <p:txBody>
          <a:bodyPr/>
          <a:lstStyle>
            <a:lvl1pPr>
              <a:defRPr sz="3600" b="1"/>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383957" y="3404287"/>
            <a:ext cx="6400800"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3981573864"/>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Contenido">
    <p:spTree>
      <p:nvGrpSpPr>
        <p:cNvPr id="1" name=""/>
        <p:cNvGrpSpPr/>
        <p:nvPr/>
      </p:nvGrpSpPr>
      <p:grpSpPr>
        <a:xfrm>
          <a:off x="0" y="0"/>
          <a:ext cx="0" cy="0"/>
          <a:chOff x="0" y="0"/>
          <a:chExt cx="0" cy="0"/>
        </a:xfrm>
      </p:grpSpPr>
      <p:sp>
        <p:nvSpPr>
          <p:cNvPr id="6" name="Marcador de texto 7"/>
          <p:cNvSpPr>
            <a:spLocks noGrp="1"/>
          </p:cNvSpPr>
          <p:nvPr>
            <p:ph type="body" sz="quarter" idx="14" hasCustomPrompt="1"/>
          </p:nvPr>
        </p:nvSpPr>
        <p:spPr>
          <a:xfrm>
            <a:off x="580768" y="787400"/>
            <a:ext cx="7154562"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7" name="Marcador de texto 9"/>
          <p:cNvSpPr>
            <a:spLocks noGrp="1"/>
          </p:cNvSpPr>
          <p:nvPr>
            <p:ph type="body" sz="quarter" idx="15"/>
          </p:nvPr>
        </p:nvSpPr>
        <p:spPr>
          <a:xfrm>
            <a:off x="580768" y="1470454"/>
            <a:ext cx="8106032" cy="4713759"/>
          </a:xfrm>
          <a:prstGeom prst="rect">
            <a:avLst/>
          </a:prstGeom>
        </p:spPr>
        <p:txBody>
          <a:bodyPr/>
          <a:lstStyle>
            <a:lvl1pPr marL="0" indent="0" algn="just">
              <a:buNone/>
              <a:defRPr sz="1800">
                <a:solidFill>
                  <a:schemeClr val="tx1">
                    <a:lumMod val="95000"/>
                    <a:lumOff val="5000"/>
                  </a:schemeClr>
                </a:solidFill>
                <a:latin typeface="+mn-lt"/>
              </a:defRPr>
            </a:lvl1pPr>
            <a:lvl2pPr marL="685783" indent="-228594" algn="just">
              <a:buFontTx/>
              <a:buBlip>
                <a:blip r:embed="rId2"/>
              </a:buBlip>
              <a:defRPr sz="1800">
                <a:solidFill>
                  <a:schemeClr val="tx1">
                    <a:lumMod val="95000"/>
                    <a:lumOff val="5000"/>
                  </a:schemeClr>
                </a:solidFill>
                <a:latin typeface="+mn-lt"/>
              </a:defRPr>
            </a:lvl2pPr>
            <a:lvl3pPr marL="1142971" indent="-228594" algn="just">
              <a:buFontTx/>
              <a:buBlip>
                <a:blip r:embed="rId2"/>
              </a:buBlip>
              <a:defRPr sz="1800">
                <a:solidFill>
                  <a:schemeClr val="tx1">
                    <a:lumMod val="95000"/>
                    <a:lumOff val="5000"/>
                  </a:schemeClr>
                </a:solidFill>
                <a:latin typeface="+mn-lt"/>
              </a:defRPr>
            </a:lvl3pPr>
            <a:lvl4pPr marL="1600160" indent="-228594" algn="just">
              <a:buFontTx/>
              <a:buBlip>
                <a:blip r:embed="rId2"/>
              </a:buBlip>
              <a:defRPr sz="1800">
                <a:solidFill>
                  <a:schemeClr val="tx1">
                    <a:lumMod val="95000"/>
                    <a:lumOff val="5000"/>
                  </a:schemeClr>
                </a:solidFill>
                <a:latin typeface="+mn-lt"/>
              </a:defRPr>
            </a:lvl4pPr>
            <a:lvl5pPr marL="2057349" indent="-228594" algn="just">
              <a:buFontTx/>
              <a:buBlip>
                <a:blip r:embed="rId2"/>
              </a:buBlip>
              <a:defRPr sz="1800">
                <a:solidFill>
                  <a:schemeClr val="tx1">
                    <a:lumMod val="95000"/>
                    <a:lumOff val="5000"/>
                  </a:schemeClr>
                </a:solidFill>
                <a:latin typeface="+mn-lt"/>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291310712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cSld name="1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dirty="0"/>
          </a:p>
        </p:txBody>
      </p:sp>
    </p:spTree>
    <p:extLst>
      <p:ext uri="{BB962C8B-B14F-4D97-AF65-F5344CB8AC3E}">
        <p14:creationId xmlns:p14="http://schemas.microsoft.com/office/powerpoint/2010/main" val="341758757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ontenido">
    <p:spTree>
      <p:nvGrpSpPr>
        <p:cNvPr id="1" name=""/>
        <p:cNvGrpSpPr/>
        <p:nvPr/>
      </p:nvGrpSpPr>
      <p:grpSpPr>
        <a:xfrm>
          <a:off x="0" y="0"/>
          <a:ext cx="0" cy="0"/>
          <a:chOff x="0" y="0"/>
          <a:chExt cx="0" cy="0"/>
        </a:xfrm>
      </p:grpSpPr>
      <p:sp>
        <p:nvSpPr>
          <p:cNvPr id="7" name="Marcador de texto 9"/>
          <p:cNvSpPr>
            <a:spLocks noGrp="1"/>
          </p:cNvSpPr>
          <p:nvPr>
            <p:ph type="body" sz="quarter" idx="15"/>
          </p:nvPr>
        </p:nvSpPr>
        <p:spPr>
          <a:xfrm>
            <a:off x="494268" y="1315964"/>
            <a:ext cx="8321247" cy="4602548"/>
          </a:xfrm>
          <a:prstGeom prst="rect">
            <a:avLst/>
          </a:prstGeom>
        </p:spPr>
        <p:txBody>
          <a:bodyPr/>
          <a:lstStyle>
            <a:lvl1pPr marL="0" indent="0" algn="just">
              <a:buNone/>
              <a:defRPr sz="1600">
                <a:solidFill>
                  <a:schemeClr val="tx1">
                    <a:lumMod val="95000"/>
                    <a:lumOff val="5000"/>
                  </a:schemeClr>
                </a:solidFill>
                <a:latin typeface="+mn-lt"/>
              </a:defRPr>
            </a:lvl1pPr>
            <a:lvl2pPr marL="685783" indent="-228594" algn="just">
              <a:buFontTx/>
              <a:buBlip>
                <a:blip r:embed="rId2"/>
              </a:buBlip>
              <a:defRPr sz="1600">
                <a:solidFill>
                  <a:schemeClr val="tx1">
                    <a:lumMod val="95000"/>
                    <a:lumOff val="5000"/>
                  </a:schemeClr>
                </a:solidFill>
                <a:latin typeface="+mn-lt"/>
              </a:defRPr>
            </a:lvl2pPr>
            <a:lvl3pPr marL="1142971" indent="-228594" algn="just">
              <a:buFontTx/>
              <a:buBlip>
                <a:blip r:embed="rId2"/>
              </a:buBlip>
              <a:defRPr sz="1600">
                <a:solidFill>
                  <a:schemeClr val="tx1">
                    <a:lumMod val="95000"/>
                    <a:lumOff val="5000"/>
                  </a:schemeClr>
                </a:solidFill>
                <a:latin typeface="+mn-lt"/>
              </a:defRPr>
            </a:lvl3pPr>
            <a:lvl4pPr marL="1600160" indent="-228594" algn="just">
              <a:buFontTx/>
              <a:buBlip>
                <a:blip r:embed="rId2"/>
              </a:buBlip>
              <a:defRPr sz="1600">
                <a:solidFill>
                  <a:schemeClr val="tx1">
                    <a:lumMod val="95000"/>
                    <a:lumOff val="5000"/>
                  </a:schemeClr>
                </a:solidFill>
                <a:latin typeface="+mn-lt"/>
              </a:defRPr>
            </a:lvl4pPr>
            <a:lvl5pPr marL="2057349" indent="-228594" algn="just">
              <a:buFontTx/>
              <a:buBlip>
                <a:blip r:embed="rId2"/>
              </a:buBlip>
              <a:defRPr sz="1600">
                <a:solidFill>
                  <a:schemeClr val="tx1">
                    <a:lumMod val="95000"/>
                    <a:lumOff val="5000"/>
                  </a:schemeClr>
                </a:solidFill>
                <a:latin typeface="+mn-lt"/>
              </a:defRPr>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6" name="Marcador de texto 7"/>
          <p:cNvSpPr>
            <a:spLocks noGrp="1"/>
          </p:cNvSpPr>
          <p:nvPr>
            <p:ph type="body" sz="quarter" idx="14" hasCustomPrompt="1"/>
          </p:nvPr>
        </p:nvSpPr>
        <p:spPr>
          <a:xfrm>
            <a:off x="494269" y="677390"/>
            <a:ext cx="8321247"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9"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3936663666"/>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Contenido">
    <p:spTree>
      <p:nvGrpSpPr>
        <p:cNvPr id="1" name=""/>
        <p:cNvGrpSpPr/>
        <p:nvPr/>
      </p:nvGrpSpPr>
      <p:grpSpPr>
        <a:xfrm>
          <a:off x="0" y="0"/>
          <a:ext cx="0" cy="0"/>
          <a:chOff x="0" y="0"/>
          <a:chExt cx="0" cy="0"/>
        </a:xfrm>
      </p:grpSpPr>
      <p:sp>
        <p:nvSpPr>
          <p:cNvPr id="6" name="Marcador de texto 7"/>
          <p:cNvSpPr>
            <a:spLocks noGrp="1"/>
          </p:cNvSpPr>
          <p:nvPr>
            <p:ph type="body" sz="quarter" idx="14" hasCustomPrompt="1"/>
          </p:nvPr>
        </p:nvSpPr>
        <p:spPr>
          <a:xfrm>
            <a:off x="580768" y="787400"/>
            <a:ext cx="7154562"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7" name="Marcador de texto 9"/>
          <p:cNvSpPr>
            <a:spLocks noGrp="1"/>
          </p:cNvSpPr>
          <p:nvPr>
            <p:ph type="body" sz="quarter" idx="15"/>
          </p:nvPr>
        </p:nvSpPr>
        <p:spPr>
          <a:xfrm>
            <a:off x="580768" y="1470454"/>
            <a:ext cx="8106032" cy="4713759"/>
          </a:xfrm>
          <a:prstGeom prst="rect">
            <a:avLst/>
          </a:prstGeom>
        </p:spPr>
        <p:txBody>
          <a:bodyPr/>
          <a:lstStyle>
            <a:lvl1pPr marL="0" indent="0" algn="just">
              <a:buNone/>
              <a:defRPr sz="1800">
                <a:solidFill>
                  <a:schemeClr val="tx1">
                    <a:lumMod val="95000"/>
                    <a:lumOff val="5000"/>
                  </a:schemeClr>
                </a:solidFill>
                <a:latin typeface="+mn-lt"/>
              </a:defRPr>
            </a:lvl1pPr>
            <a:lvl2pPr marL="685783" indent="-228594" algn="just">
              <a:buFontTx/>
              <a:buBlip>
                <a:blip r:embed="rId2"/>
              </a:buBlip>
              <a:defRPr sz="1800">
                <a:solidFill>
                  <a:schemeClr val="tx1">
                    <a:lumMod val="95000"/>
                    <a:lumOff val="5000"/>
                  </a:schemeClr>
                </a:solidFill>
                <a:latin typeface="+mn-lt"/>
              </a:defRPr>
            </a:lvl2pPr>
            <a:lvl3pPr marL="1142971" indent="-228594" algn="just">
              <a:buFontTx/>
              <a:buBlip>
                <a:blip r:embed="rId2"/>
              </a:buBlip>
              <a:defRPr sz="1800">
                <a:solidFill>
                  <a:schemeClr val="tx1">
                    <a:lumMod val="95000"/>
                    <a:lumOff val="5000"/>
                  </a:schemeClr>
                </a:solidFill>
                <a:latin typeface="+mn-lt"/>
              </a:defRPr>
            </a:lvl3pPr>
            <a:lvl4pPr marL="1600160" indent="-228594" algn="just">
              <a:buFontTx/>
              <a:buBlip>
                <a:blip r:embed="rId2"/>
              </a:buBlip>
              <a:defRPr sz="1800">
                <a:solidFill>
                  <a:schemeClr val="tx1">
                    <a:lumMod val="95000"/>
                    <a:lumOff val="5000"/>
                  </a:schemeClr>
                </a:solidFill>
                <a:latin typeface="+mn-lt"/>
              </a:defRPr>
            </a:lvl4pPr>
            <a:lvl5pPr marL="2057349" indent="-228594" algn="just">
              <a:buFontTx/>
              <a:buBlip>
                <a:blip r:embed="rId2"/>
              </a:buBlip>
              <a:defRPr sz="1800">
                <a:solidFill>
                  <a:schemeClr val="tx1">
                    <a:lumMod val="95000"/>
                    <a:lumOff val="5000"/>
                  </a:schemeClr>
                </a:solidFill>
                <a:latin typeface="+mn-lt"/>
              </a:defRPr>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2192039354"/>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FD18FF07-66B9-4128-B86C-1B485029B0AD}" type="slidenum">
              <a:rPr lang="es-MX" smtClean="0"/>
              <a:t>‹Nº›</a:t>
            </a:fld>
            <a:endParaRPr lang="es-MX" dirty="0"/>
          </a:p>
        </p:txBody>
      </p:sp>
    </p:spTree>
    <p:extLst>
      <p:ext uri="{BB962C8B-B14F-4D97-AF65-F5344CB8AC3E}">
        <p14:creationId xmlns:p14="http://schemas.microsoft.com/office/powerpoint/2010/main" val="350082319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FD18FF07-66B9-4128-B86C-1B485029B0AD}" type="slidenum">
              <a:rPr lang="es-MX" smtClean="0"/>
              <a:t>‹Nº›</a:t>
            </a:fld>
            <a:endParaRPr lang="es-MX" dirty="0"/>
          </a:p>
        </p:txBody>
      </p:sp>
    </p:spTree>
    <p:extLst>
      <p:ext uri="{BB962C8B-B14F-4D97-AF65-F5344CB8AC3E}">
        <p14:creationId xmlns:p14="http://schemas.microsoft.com/office/powerpoint/2010/main" val="206124215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934262"/>
            <a:ext cx="5742296" cy="1470025"/>
          </a:xfrm>
        </p:spPr>
        <p:txBody>
          <a:bodyPr/>
          <a:lstStyle>
            <a:lvl1pPr>
              <a:defRPr sz="3600" b="1"/>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457200" y="3622651"/>
            <a:ext cx="5742296"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1951594080"/>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680754" y="0"/>
            <a:ext cx="7463245" cy="532263"/>
          </a:xfrm>
        </p:spPr>
        <p:txBody>
          <a:bodyPr/>
          <a:lstStyle>
            <a:lvl1pPr>
              <a:defRPr>
                <a:solidFill>
                  <a:schemeClr val="bg1">
                    <a:lumMod val="95000"/>
                  </a:schemeClr>
                </a:solidFill>
              </a:defRPr>
            </a:lvl1p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273829297"/>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692322" y="0"/>
            <a:ext cx="7451677" cy="532263"/>
          </a:xfrm>
        </p:spPr>
        <p:txBody>
          <a:bodyPr/>
          <a:lstStyle>
            <a:lvl1pPr>
              <a:defRPr>
                <a:solidFill>
                  <a:schemeClr val="bg1">
                    <a:lumMod val="95000"/>
                  </a:schemeClr>
                </a:solidFill>
              </a:defRPr>
            </a:lvl1p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2543352169"/>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cSld name="1_Diapositiva de título">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a:xfrm>
            <a:off x="6908042" y="6339196"/>
            <a:ext cx="2133600" cy="365125"/>
          </a:xfrm>
        </p:spPr>
        <p:txBody>
          <a:body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34182565"/>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cSld name="1_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705970" y="0"/>
            <a:ext cx="7438030" cy="532263"/>
          </a:xfrm>
          <a:prstGeom prst="rect">
            <a:avLst/>
          </a:prstGeom>
          <a:noFill/>
          <a:ln w="12700" algn="ctr">
            <a:noFill/>
            <a:miter lim="800000"/>
            <a:headEnd/>
            <a:tailEnd/>
          </a:ln>
        </p:spPr>
        <p:txBody>
          <a:bodyPr lIns="90488" tIns="44450" rIns="90488" bIns="44450" anchor="ctr">
            <a:noAutofit/>
          </a:bodyPr>
          <a:lstStyle>
            <a:lvl1pPr>
              <a:defRPr lang="es-MX" sz="2400" b="1" dirty="0">
                <a:solidFill>
                  <a:schemeClr val="bg1">
                    <a:lumMod val="95000"/>
                  </a:schemeClr>
                </a:solidFill>
                <a:latin typeface="+mj-lt"/>
                <a:ea typeface="+mn-ea"/>
                <a:cs typeface="+mn-cs"/>
              </a:defRPr>
            </a:lvl1pPr>
          </a:lstStyle>
          <a:p>
            <a:pPr marL="0" lvl="0" defTabSz="762000" eaLnBrk="0" fontAlgn="base" hangingPunct="0">
              <a:spcAft>
                <a:spcPct val="0"/>
              </a:spcAft>
            </a:pPr>
            <a:r>
              <a:rPr lang="es-ES" dirty="0" smtClean="0"/>
              <a:t>Haga clic para modificar el estilo de título del patrón</a:t>
            </a:r>
            <a:endParaRPr lang="es-MX" dirty="0"/>
          </a:p>
        </p:txBody>
      </p:sp>
      <p:sp>
        <p:nvSpPr>
          <p:cNvPr id="3" name="2 Marcador de contenido"/>
          <p:cNvSpPr>
            <a:spLocks noGrp="1"/>
          </p:cNvSpPr>
          <p:nvPr>
            <p:ph idx="1"/>
          </p:nvPr>
        </p:nvSpPr>
        <p:spPr>
          <a:xfrm>
            <a:off x="395696" y="3268490"/>
            <a:ext cx="8229600" cy="1920526"/>
          </a:xfrm>
          <a:prstGeom prst="rect">
            <a:avLst/>
          </a:prstGeom>
        </p:spPr>
        <p:txBody>
          <a:bodyPr wrap="square">
            <a:spAutoFit/>
          </a:bodyPr>
          <a:lstStyle>
            <a:lvl1pPr>
              <a:defRPr lang="es-ES" sz="1800" smtClean="0">
                <a:latin typeface="+mj-lt"/>
              </a:defRPr>
            </a:lvl1pPr>
            <a:lvl2pPr>
              <a:defRPr lang="es-ES" sz="1800" smtClean="0">
                <a:latin typeface="+mn-lt"/>
              </a:defRPr>
            </a:lvl2pPr>
            <a:lvl3pPr>
              <a:defRPr lang="es-ES" sz="1800" smtClean="0">
                <a:latin typeface="+mn-lt"/>
              </a:defRPr>
            </a:lvl3pPr>
            <a:lvl4pPr>
              <a:defRPr lang="es-ES" sz="1800" smtClean="0">
                <a:latin typeface="+mn-lt"/>
              </a:defRPr>
            </a:lvl4pPr>
            <a:lvl5pPr>
              <a:defRPr lang="es-MX" sz="1800">
                <a:latin typeface="+mn-lt"/>
              </a:defRPr>
            </a:lvl5pPr>
          </a:lstStyle>
          <a:p>
            <a:pPr marL="0" lvl="0" algn="just" eaLnBrk="0" hangingPunct="0">
              <a:spcAft>
                <a:spcPct val="20000"/>
              </a:spcAft>
            </a:pPr>
            <a:r>
              <a:rPr lang="es-ES" smtClean="0"/>
              <a:t>Editar el estilo de texto del patrón</a:t>
            </a:r>
          </a:p>
          <a:p>
            <a:pPr marL="0" lvl="1" algn="just" eaLnBrk="0" hangingPunct="0">
              <a:spcAft>
                <a:spcPct val="20000"/>
              </a:spcAft>
            </a:pPr>
            <a:r>
              <a:rPr lang="es-ES" smtClean="0"/>
              <a:t>Segundo nivel</a:t>
            </a:r>
          </a:p>
          <a:p>
            <a:pPr marL="0" lvl="2" algn="just" eaLnBrk="0" hangingPunct="0">
              <a:spcAft>
                <a:spcPct val="20000"/>
              </a:spcAft>
            </a:pPr>
            <a:r>
              <a:rPr lang="es-ES" smtClean="0"/>
              <a:t>Tercer nivel</a:t>
            </a:r>
          </a:p>
          <a:p>
            <a:pPr marL="0" lvl="3" algn="just" eaLnBrk="0" hangingPunct="0">
              <a:spcAft>
                <a:spcPct val="20000"/>
              </a:spcAft>
            </a:pPr>
            <a:r>
              <a:rPr lang="es-ES" smtClean="0"/>
              <a:t>Cuarto nivel</a:t>
            </a:r>
          </a:p>
          <a:p>
            <a:pPr marL="0" lvl="4" algn="just" eaLnBrk="0" hangingPunct="0">
              <a:spcAft>
                <a:spcPct val="20000"/>
              </a:spcAft>
            </a:pPr>
            <a:r>
              <a:rPr lang="es-ES" smtClean="0"/>
              <a:t>Quinto nivel</a:t>
            </a:r>
            <a:endParaRPr lang="es-MX" dirty="0"/>
          </a:p>
        </p:txBody>
      </p:sp>
      <p:sp>
        <p:nvSpPr>
          <p:cNvPr id="6" name="5 Marcador de número de diapositiva"/>
          <p:cNvSpPr>
            <a:spLocks noGrp="1"/>
          </p:cNvSpPr>
          <p:nvPr>
            <p:ph type="sldNum" sz="quarter" idx="12"/>
          </p:nvPr>
        </p:nvSpPr>
        <p:spPr>
          <a:xfrm>
            <a:off x="8366078" y="6381328"/>
            <a:ext cx="598410" cy="365125"/>
          </a:xfrm>
          <a:prstGeom prst="rect">
            <a:avLst/>
          </a:prstGeom>
        </p:spPr>
        <p:txBody>
          <a:bodyPr vert="horz" lIns="91440" tIns="45720" rIns="91440" bIns="45720" rtlCol="0" anchor="ctr"/>
          <a:lstStyle>
            <a:lvl1pPr>
              <a:defRPr lang="es-MX" smtClean="0"/>
            </a:lvl1pPr>
          </a:lstStyle>
          <a:p>
            <a:fld id="{08DCC1CA-BC64-9342-9FC6-0A703FD15379}" type="slidenum">
              <a:rPr lang="en-US" smtClean="0"/>
              <a:pPr/>
              <a:t>‹Nº›</a:t>
            </a:fld>
            <a:endParaRPr lang="en-US" dirty="0"/>
          </a:p>
        </p:txBody>
      </p:sp>
      <p:sp>
        <p:nvSpPr>
          <p:cNvPr id="12" name="11 Marcador de texto"/>
          <p:cNvSpPr>
            <a:spLocks noGrp="1"/>
          </p:cNvSpPr>
          <p:nvPr>
            <p:ph type="body" sz="quarter" idx="13"/>
          </p:nvPr>
        </p:nvSpPr>
        <p:spPr>
          <a:xfrm>
            <a:off x="334193" y="1314971"/>
            <a:ext cx="8352606" cy="1698927"/>
          </a:xfrm>
          <a:prstGeom prst="rect">
            <a:avLst/>
          </a:prstGeom>
          <a:noFill/>
          <a:ln w="9525">
            <a:noFill/>
            <a:miter lim="800000"/>
            <a:headEnd/>
            <a:tailEnd/>
          </a:ln>
        </p:spPr>
        <p:txBody>
          <a:bodyPr wrap="square">
            <a:spAutoFit/>
          </a:bodyPr>
          <a:lstStyle>
            <a:lvl1pPr marL="0" indent="0">
              <a:buNone/>
              <a:defRPr lang="es-ES" sz="1800" b="1" smtClean="0">
                <a:solidFill>
                  <a:schemeClr val="tx1">
                    <a:lumMod val="85000"/>
                    <a:lumOff val="15000"/>
                  </a:schemeClr>
                </a:solidFill>
                <a:latin typeface="+mj-lt"/>
              </a:defRPr>
            </a:lvl1pPr>
            <a:lvl2pPr marL="171450" indent="0">
              <a:buNone/>
              <a:defRPr lang="es-ES" sz="1800" smtClean="0">
                <a:latin typeface="+mn-lt"/>
              </a:defRPr>
            </a:lvl2pPr>
            <a:lvl3pPr marL="685800" indent="0">
              <a:buNone/>
              <a:defRPr lang="es-ES" sz="1800" smtClean="0">
                <a:latin typeface="+mn-lt"/>
              </a:defRPr>
            </a:lvl3pPr>
            <a:lvl4pPr marL="1143000" indent="0">
              <a:buNone/>
              <a:defRPr lang="es-ES" sz="1800" smtClean="0">
                <a:latin typeface="+mn-lt"/>
              </a:defRPr>
            </a:lvl4pPr>
            <a:lvl5pPr marL="1600200" indent="0">
              <a:buNone/>
              <a:defRPr lang="es-MX" sz="1800">
                <a:latin typeface="+mn-lt"/>
              </a:defRPr>
            </a:lvl5pPr>
          </a:lstStyle>
          <a:p>
            <a:pPr marL="0" lvl="0"/>
            <a:r>
              <a:rPr lang="es-ES" smtClean="0"/>
              <a:t>Editar el estilo de texto del patrón</a:t>
            </a:r>
          </a:p>
          <a:p>
            <a:pPr marL="0" lvl="1"/>
            <a:r>
              <a:rPr lang="es-ES" smtClean="0"/>
              <a:t>Segundo nivel</a:t>
            </a:r>
          </a:p>
          <a:p>
            <a:pPr marL="0" lvl="2"/>
            <a:r>
              <a:rPr lang="es-ES" smtClean="0"/>
              <a:t>Tercer nivel</a:t>
            </a:r>
          </a:p>
          <a:p>
            <a:pPr marL="0" lvl="3"/>
            <a:r>
              <a:rPr lang="es-ES" smtClean="0"/>
              <a:t>Cuarto nivel</a:t>
            </a:r>
          </a:p>
          <a:p>
            <a:pPr marL="0" lvl="4"/>
            <a:r>
              <a:rPr lang="es-ES" smtClean="0"/>
              <a:t>Quinto nivel</a:t>
            </a:r>
            <a:endParaRPr lang="es-MX" dirty="0"/>
          </a:p>
        </p:txBody>
      </p:sp>
    </p:spTree>
    <p:extLst>
      <p:ext uri="{BB962C8B-B14F-4D97-AF65-F5344CB8AC3E}">
        <p14:creationId xmlns:p14="http://schemas.microsoft.com/office/powerpoint/2010/main" val="242014845"/>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86728"/>
            <a:ext cx="7772400" cy="1470025"/>
          </a:xfrm>
        </p:spPr>
        <p:txBody>
          <a:bodyPr/>
          <a:lstStyle>
            <a:lvl1pPr>
              <a:defRPr sz="3600" b="1"/>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383957" y="3404287"/>
            <a:ext cx="6400800"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52631489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cSld name="2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dirty="0"/>
          </a:p>
        </p:txBody>
      </p:sp>
    </p:spTree>
    <p:extLst>
      <p:ext uri="{BB962C8B-B14F-4D97-AF65-F5344CB8AC3E}">
        <p14:creationId xmlns:p14="http://schemas.microsoft.com/office/powerpoint/2010/main" val="265139469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ontenido">
    <p:spTree>
      <p:nvGrpSpPr>
        <p:cNvPr id="1" name=""/>
        <p:cNvGrpSpPr/>
        <p:nvPr/>
      </p:nvGrpSpPr>
      <p:grpSpPr>
        <a:xfrm>
          <a:off x="0" y="0"/>
          <a:ext cx="0" cy="0"/>
          <a:chOff x="0" y="0"/>
          <a:chExt cx="0" cy="0"/>
        </a:xfrm>
      </p:grpSpPr>
      <p:sp>
        <p:nvSpPr>
          <p:cNvPr id="9"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735180978"/>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obj">
  <p:cSld name="1_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680754" y="0"/>
            <a:ext cx="7463245" cy="532263"/>
          </a:xfrm>
        </p:spPr>
        <p:txBody>
          <a:bodyPr/>
          <a:lstStyle>
            <a:lvl1pPr>
              <a:defRPr>
                <a:solidFill>
                  <a:schemeClr val="bg1">
                    <a:lumMod val="95000"/>
                  </a:schemeClr>
                </a:solidFill>
              </a:defRPr>
            </a:lvl1p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2078802030"/>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Contenido">
    <p:spTree>
      <p:nvGrpSpPr>
        <p:cNvPr id="1" name=""/>
        <p:cNvGrpSpPr/>
        <p:nvPr/>
      </p:nvGrpSpPr>
      <p:grpSpPr>
        <a:xfrm>
          <a:off x="0" y="0"/>
          <a:ext cx="0" cy="0"/>
          <a:chOff x="0" y="0"/>
          <a:chExt cx="0" cy="0"/>
        </a:xfrm>
      </p:grpSpPr>
      <p:sp>
        <p:nvSpPr>
          <p:cNvPr id="6" name="Marcador de texto 7"/>
          <p:cNvSpPr>
            <a:spLocks noGrp="1"/>
          </p:cNvSpPr>
          <p:nvPr>
            <p:ph type="body" sz="quarter" idx="14" hasCustomPrompt="1"/>
          </p:nvPr>
        </p:nvSpPr>
        <p:spPr>
          <a:xfrm>
            <a:off x="580768" y="787400"/>
            <a:ext cx="7154562"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7" name="Marcador de texto 9"/>
          <p:cNvSpPr>
            <a:spLocks noGrp="1"/>
          </p:cNvSpPr>
          <p:nvPr>
            <p:ph type="body" sz="quarter" idx="15"/>
          </p:nvPr>
        </p:nvSpPr>
        <p:spPr>
          <a:xfrm>
            <a:off x="580768" y="1470454"/>
            <a:ext cx="8106032" cy="4713759"/>
          </a:xfrm>
          <a:prstGeom prst="rect">
            <a:avLst/>
          </a:prstGeom>
        </p:spPr>
        <p:txBody>
          <a:bodyPr/>
          <a:lstStyle>
            <a:lvl1pPr marL="0" indent="0" algn="just">
              <a:buNone/>
              <a:defRPr sz="1800">
                <a:solidFill>
                  <a:schemeClr val="tx1">
                    <a:lumMod val="95000"/>
                    <a:lumOff val="5000"/>
                  </a:schemeClr>
                </a:solidFill>
                <a:latin typeface="+mn-lt"/>
              </a:defRPr>
            </a:lvl1pPr>
            <a:lvl2pPr marL="685783" indent="-228594" algn="just">
              <a:buFontTx/>
              <a:buBlip>
                <a:blip r:embed="rId2"/>
              </a:buBlip>
              <a:defRPr sz="1800">
                <a:solidFill>
                  <a:schemeClr val="tx1">
                    <a:lumMod val="95000"/>
                    <a:lumOff val="5000"/>
                  </a:schemeClr>
                </a:solidFill>
                <a:latin typeface="+mn-lt"/>
              </a:defRPr>
            </a:lvl2pPr>
            <a:lvl3pPr marL="1142971" indent="-228594" algn="just">
              <a:buFontTx/>
              <a:buBlip>
                <a:blip r:embed="rId2"/>
              </a:buBlip>
              <a:defRPr sz="1800">
                <a:solidFill>
                  <a:schemeClr val="tx1">
                    <a:lumMod val="95000"/>
                    <a:lumOff val="5000"/>
                  </a:schemeClr>
                </a:solidFill>
                <a:latin typeface="+mn-lt"/>
              </a:defRPr>
            </a:lvl3pPr>
            <a:lvl4pPr marL="1600160" indent="-228594" algn="just">
              <a:buFontTx/>
              <a:buBlip>
                <a:blip r:embed="rId2"/>
              </a:buBlip>
              <a:defRPr sz="1800">
                <a:solidFill>
                  <a:schemeClr val="tx1">
                    <a:lumMod val="95000"/>
                    <a:lumOff val="5000"/>
                  </a:schemeClr>
                </a:solidFill>
                <a:latin typeface="+mn-lt"/>
              </a:defRPr>
            </a:lvl4pPr>
            <a:lvl5pPr marL="2057349" indent="-228594" algn="just">
              <a:buFontTx/>
              <a:buBlip>
                <a:blip r:embed="rId2"/>
              </a:buBlip>
              <a:defRPr sz="1800">
                <a:solidFill>
                  <a:schemeClr val="tx1">
                    <a:lumMod val="95000"/>
                    <a:lumOff val="5000"/>
                  </a:schemeClr>
                </a:solidFill>
                <a:latin typeface="+mn-lt"/>
              </a:defRPr>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4156365514"/>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Título y objetos">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F5E58AE-96D2-45FC-96FE-2B21174429C3}" type="slidenum">
              <a:rPr lang="es-MX" smtClean="0"/>
              <a:t>‹Nº›</a:t>
            </a:fld>
            <a:endParaRPr lang="es-MX" dirty="0"/>
          </a:p>
        </p:txBody>
      </p:sp>
    </p:spTree>
    <p:extLst>
      <p:ext uri="{BB962C8B-B14F-4D97-AF65-F5344CB8AC3E}">
        <p14:creationId xmlns:p14="http://schemas.microsoft.com/office/powerpoint/2010/main" val="2919650212"/>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86728"/>
            <a:ext cx="7772400" cy="1470025"/>
          </a:xfrm>
        </p:spPr>
        <p:txBody>
          <a:bodyPr/>
          <a:lstStyle>
            <a:lvl1pPr>
              <a:defRPr sz="3600" b="1">
                <a:solidFill>
                  <a:schemeClr val="tx1">
                    <a:lumMod val="75000"/>
                    <a:lumOff val="25000"/>
                  </a:schemeClr>
                </a:solidFill>
              </a:defRPr>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383957" y="3404287"/>
            <a:ext cx="6400800"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3507530543"/>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86728"/>
            <a:ext cx="7772400" cy="1470025"/>
          </a:xfrm>
        </p:spPr>
        <p:txBody>
          <a:bodyPr/>
          <a:lstStyle>
            <a:lvl1pPr>
              <a:defRPr sz="3600" b="1">
                <a:solidFill>
                  <a:schemeClr val="tx1">
                    <a:lumMod val="75000"/>
                    <a:lumOff val="25000"/>
                  </a:schemeClr>
                </a:solidFill>
              </a:defRPr>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383957" y="3404287"/>
            <a:ext cx="6400800"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s-MX"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s-MX"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F2D7C680-8E06-4DD0-96D9-2FF76E72A6BB}" type="slidenum">
              <a:rPr lang="es-MX" smtClean="0">
                <a:solidFill>
                  <a:prstClr val="black">
                    <a:tint val="75000"/>
                  </a:prstClr>
                </a:solidFill>
              </a:rPr>
              <a:pPr/>
              <a:t>‹Nº›</a:t>
            </a:fld>
            <a:endParaRPr lang="es-MX" dirty="0">
              <a:solidFill>
                <a:prstClr val="black">
                  <a:tint val="75000"/>
                </a:prstClr>
              </a:solidFill>
            </a:endParaRPr>
          </a:p>
        </p:txBody>
      </p:sp>
    </p:spTree>
    <p:extLst>
      <p:ext uri="{BB962C8B-B14F-4D97-AF65-F5344CB8AC3E}">
        <p14:creationId xmlns:p14="http://schemas.microsoft.com/office/powerpoint/2010/main" val="417939943"/>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86728"/>
            <a:ext cx="7772400" cy="1470025"/>
          </a:xfrm>
        </p:spPr>
        <p:txBody>
          <a:bodyPr/>
          <a:lstStyle>
            <a:lvl1pPr>
              <a:defRPr sz="3600" b="1">
                <a:solidFill>
                  <a:schemeClr val="tx1">
                    <a:lumMod val="75000"/>
                    <a:lumOff val="25000"/>
                  </a:schemeClr>
                </a:solidFill>
              </a:defRPr>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383957" y="3404287"/>
            <a:ext cx="6400800"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s-MX"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s-MX"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F2D7C680-8E06-4DD0-96D9-2FF76E72A6BB}" type="slidenum">
              <a:rPr lang="es-MX" smtClean="0">
                <a:solidFill>
                  <a:prstClr val="black">
                    <a:tint val="75000"/>
                  </a:prstClr>
                </a:solidFill>
              </a:rPr>
              <a:pPr/>
              <a:t>‹Nº›</a:t>
            </a:fld>
            <a:endParaRPr lang="es-MX" dirty="0">
              <a:solidFill>
                <a:prstClr val="black">
                  <a:tint val="75000"/>
                </a:prstClr>
              </a:solidFill>
            </a:endParaRPr>
          </a:p>
        </p:txBody>
      </p:sp>
    </p:spTree>
    <p:extLst>
      <p:ext uri="{BB962C8B-B14F-4D97-AF65-F5344CB8AC3E}">
        <p14:creationId xmlns:p14="http://schemas.microsoft.com/office/powerpoint/2010/main" val="3117600118"/>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Título y objetos">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F5E58AE-96D2-45FC-96FE-2B21174429C3}" type="slidenum">
              <a:rPr lang="es-MX" smtClean="0"/>
              <a:t>‹Nº›</a:t>
            </a:fld>
            <a:endParaRPr lang="es-MX" dirty="0"/>
          </a:p>
        </p:txBody>
      </p:sp>
    </p:spTree>
    <p:extLst>
      <p:ext uri="{BB962C8B-B14F-4D97-AF65-F5344CB8AC3E}">
        <p14:creationId xmlns:p14="http://schemas.microsoft.com/office/powerpoint/2010/main" val="3402264306"/>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302867386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45716401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cSld name="3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dirty="0"/>
          </a:p>
        </p:txBody>
      </p:sp>
    </p:spTree>
    <p:extLst>
      <p:ext uri="{BB962C8B-B14F-4D97-AF65-F5344CB8AC3E}">
        <p14:creationId xmlns:p14="http://schemas.microsoft.com/office/powerpoint/2010/main" val="258982113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428037950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354591203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8" name="7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9" name="8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39582710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4" name="3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5" name="4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30457538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3" name="2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4" name="3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99372245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33464874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16943561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1600200"/>
            <a:ext cx="8229600" cy="4525963"/>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72009838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a:prstGeom prst="rect">
            <a:avLst/>
          </a:prstGeo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42769787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15432712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cSld name="4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dirty="0"/>
          </a:p>
        </p:txBody>
      </p:sp>
    </p:spTree>
    <p:extLst>
      <p:ext uri="{BB962C8B-B14F-4D97-AF65-F5344CB8AC3E}">
        <p14:creationId xmlns:p14="http://schemas.microsoft.com/office/powerpoint/2010/main" val="416387928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93790089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657465450"/>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4124737352"/>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8" name="7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9" name="8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3661921011"/>
      </p:ext>
    </p:extLst>
  </p:cSld>
  <p:clrMapOvr>
    <a:masterClrMapping/>
  </p:clrMapOvr>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4" name="3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5" name="4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42291165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3" name="2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4" name="3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322237019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98400057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63550764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1600200"/>
            <a:ext cx="8229600" cy="4525963"/>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334285691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a:prstGeom prst="rect">
            <a:avLst/>
          </a:prstGeo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264256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5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dirty="0"/>
          </a:p>
        </p:txBody>
      </p:sp>
    </p:spTree>
    <p:extLst>
      <p:ext uri="{BB962C8B-B14F-4D97-AF65-F5344CB8AC3E}">
        <p14:creationId xmlns:p14="http://schemas.microsoft.com/office/powerpoint/2010/main" val="16186799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405888766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15505170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06058072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78148661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8" name="7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9" name="8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314011627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4" name="3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5" name="4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24875739"/>
      </p:ext>
    </p:extLst>
  </p:cSld>
  <p:clrMapOvr>
    <a:masterClrMapping/>
  </p:clrMapOvr>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3" name="2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4" name="3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54358355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68017607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376894746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1600200"/>
            <a:ext cx="8229600" cy="4525963"/>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012369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6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dirty="0"/>
          </a:p>
        </p:txBody>
      </p:sp>
    </p:spTree>
    <p:extLst>
      <p:ext uri="{BB962C8B-B14F-4D97-AF65-F5344CB8AC3E}">
        <p14:creationId xmlns:p14="http://schemas.microsoft.com/office/powerpoint/2010/main" val="404054291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a:prstGeom prst="rect">
            <a:avLst/>
          </a:prstGeo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02156805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398281558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61732720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53101084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55033041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8" name="7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9" name="8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533241305"/>
      </p:ext>
    </p:extLst>
  </p:cSld>
  <p:clrMapOvr>
    <a:masterClrMapping/>
  </p:clrMapOvr>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4" name="3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5" name="4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905325326"/>
      </p:ext>
    </p:extLst>
  </p:cSld>
  <p:clrMapOvr>
    <a:masterClrMapping/>
  </p:clrMapOvr>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3" name="2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4" name="3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330222770"/>
      </p:ext>
    </p:extLst>
  </p:cSld>
  <p:clrMapOvr>
    <a:masterClrMapping/>
  </p:clrMapOvr>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926891978"/>
      </p:ext>
    </p:extLst>
  </p:cSld>
  <p:clrMapOvr>
    <a:masterClrMapping/>
  </p:clrMapOvr>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15086955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cSld name="7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dirty="0"/>
          </a:p>
        </p:txBody>
      </p:sp>
    </p:spTree>
    <p:extLst>
      <p:ext uri="{BB962C8B-B14F-4D97-AF65-F5344CB8AC3E}">
        <p14:creationId xmlns:p14="http://schemas.microsoft.com/office/powerpoint/2010/main" val="110403300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1600200"/>
            <a:ext cx="8229600" cy="4525963"/>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706596074"/>
      </p:ext>
    </p:extLst>
  </p:cSld>
  <p:clrMapOvr>
    <a:masterClrMapping/>
  </p:clrMapOvr>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a:prstGeom prst="rect">
            <a:avLst/>
          </a:prstGeo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329582521"/>
      </p:ext>
    </p:extLst>
  </p:cSld>
  <p:clrMapOvr>
    <a:masterClrMapping/>
  </p:clrMapOvr>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matchingName="1_Diapositiva de título">
  <p:cSld name="1_Diapositiva de título">
    <p:spTree>
      <p:nvGrpSpPr>
        <p:cNvPr id="1" name="Shape 20"/>
        <p:cNvGrpSpPr/>
        <p:nvPr/>
      </p:nvGrpSpPr>
      <p:grpSpPr>
        <a:xfrm>
          <a:off x="0" y="0"/>
          <a:ext cx="0" cy="0"/>
          <a:chOff x="0" y="0"/>
          <a:chExt cx="0" cy="0"/>
        </a:xfrm>
      </p:grpSpPr>
      <p:sp>
        <p:nvSpPr>
          <p:cNvPr id="21" name="Google Shape;21;p74"/>
          <p:cNvSpPr txBox="1">
            <a:spLocks noGrp="1"/>
          </p:cNvSpPr>
          <p:nvPr>
            <p:ph type="sldNum" idx="12"/>
          </p:nvPr>
        </p:nvSpPr>
        <p:spPr>
          <a:xfrm>
            <a:off x="6908042" y="6339196"/>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s-MX" sz="1200" b="0" i="0" u="none" strike="noStrike" kern="0" cap="none" spc="0" normalizeH="0" baseline="0" noProof="0">
                <a:ln>
                  <a:noFill/>
                </a:ln>
                <a:solidFill>
                  <a:srgbClr val="888888"/>
                </a:solidFill>
                <a:effectLst/>
                <a:uLnTx/>
                <a:uFillTx/>
                <a:latin typeface="Candara"/>
                <a:sym typeface="Candara"/>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‹Nº›</a:t>
            </a:fld>
            <a:endParaRPr kumimoji="0" sz="1200" b="0" i="0" u="none" strike="noStrike" kern="0" cap="none" spc="0" normalizeH="0" baseline="0" noProof="0" dirty="0">
              <a:ln>
                <a:noFill/>
              </a:ln>
              <a:solidFill>
                <a:srgbClr val="888888"/>
              </a:solidFill>
              <a:effectLst/>
              <a:uLnTx/>
              <a:uFillTx/>
              <a:latin typeface="Candara"/>
              <a:sym typeface="Candara"/>
            </a:endParaRPr>
          </a:p>
        </p:txBody>
      </p:sp>
    </p:spTree>
    <p:extLst>
      <p:ext uri="{BB962C8B-B14F-4D97-AF65-F5344CB8AC3E}">
        <p14:creationId xmlns:p14="http://schemas.microsoft.com/office/powerpoint/2010/main" val="127719469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matchingName="Diapositiva de título" type="title">
  <p:cSld name="Diapositiva de título">
    <p:spTree>
      <p:nvGrpSpPr>
        <p:cNvPr id="1" name="Shape 22"/>
        <p:cNvGrpSpPr/>
        <p:nvPr/>
      </p:nvGrpSpPr>
      <p:grpSpPr>
        <a:xfrm>
          <a:off x="0" y="0"/>
          <a:ext cx="0" cy="0"/>
          <a:chOff x="0" y="0"/>
          <a:chExt cx="0" cy="0"/>
        </a:xfrm>
      </p:grpSpPr>
      <p:sp>
        <p:nvSpPr>
          <p:cNvPr id="23" name="Google Shape;23;p77"/>
          <p:cNvSpPr txBox="1">
            <a:spLocks noGrp="1"/>
          </p:cNvSpPr>
          <p:nvPr>
            <p:ph type="ctrTitle"/>
          </p:nvPr>
        </p:nvSpPr>
        <p:spPr>
          <a:xfrm>
            <a:off x="457200" y="1934262"/>
            <a:ext cx="5742296" cy="14700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3600"/>
              <a:buFont typeface="Candara"/>
              <a:buNone/>
              <a:defRPr sz="36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4" name="Google Shape;24;p77"/>
          <p:cNvSpPr txBox="1">
            <a:spLocks noGrp="1"/>
          </p:cNvSpPr>
          <p:nvPr>
            <p:ph type="subTitle" idx="1"/>
          </p:nvPr>
        </p:nvSpPr>
        <p:spPr>
          <a:xfrm>
            <a:off x="457200" y="3622651"/>
            <a:ext cx="5742296" cy="1752600"/>
          </a:xfrm>
          <a:prstGeom prst="rect">
            <a:avLst/>
          </a:prstGeom>
          <a:noFill/>
          <a:ln>
            <a:noFill/>
          </a:ln>
        </p:spPr>
        <p:txBody>
          <a:bodyPr spcFirstLastPara="1" wrap="square" lIns="91425" tIns="45700" rIns="91425" bIns="45700" anchor="t" anchorCtr="0">
            <a:normAutofit/>
          </a:bodyPr>
          <a:lstStyle>
            <a:lvl1pPr lvl="0" algn="ctr">
              <a:spcBef>
                <a:spcPts val="560"/>
              </a:spcBef>
              <a:spcAft>
                <a:spcPts val="0"/>
              </a:spcAft>
              <a:buClr>
                <a:srgbClr val="888888"/>
              </a:buClr>
              <a:buSzPts val="2800"/>
              <a:buNone/>
              <a:defRPr sz="2800" b="0">
                <a:solidFill>
                  <a:srgbClr val="888888"/>
                </a:solidFill>
              </a:defRPr>
            </a:lvl1pPr>
            <a:lvl2pPr lvl="1" algn="ctr">
              <a:spcBef>
                <a:spcPts val="400"/>
              </a:spcBef>
              <a:spcAft>
                <a:spcPts val="0"/>
              </a:spcAft>
              <a:buClr>
                <a:srgbClr val="888888"/>
              </a:buClr>
              <a:buSzPts val="2000"/>
              <a:buNone/>
              <a:defRPr>
                <a:solidFill>
                  <a:srgbClr val="888888"/>
                </a:solidFill>
              </a:defRPr>
            </a:lvl2pPr>
            <a:lvl3pPr lvl="2" algn="ctr">
              <a:spcBef>
                <a:spcPts val="360"/>
              </a:spcBef>
              <a:spcAft>
                <a:spcPts val="0"/>
              </a:spcAft>
              <a:buClr>
                <a:srgbClr val="888888"/>
              </a:buClr>
              <a:buSzPts val="1800"/>
              <a:buNone/>
              <a:defRPr>
                <a:solidFill>
                  <a:srgbClr val="888888"/>
                </a:solidFill>
              </a:defRPr>
            </a:lvl3pPr>
            <a:lvl4pPr lvl="3" algn="ctr">
              <a:spcBef>
                <a:spcPts val="320"/>
              </a:spcBef>
              <a:spcAft>
                <a:spcPts val="0"/>
              </a:spcAft>
              <a:buClr>
                <a:srgbClr val="888888"/>
              </a:buClr>
              <a:buSzPts val="1600"/>
              <a:buNone/>
              <a:defRPr>
                <a:solidFill>
                  <a:srgbClr val="888888"/>
                </a:solidFill>
              </a:defRPr>
            </a:lvl4pPr>
            <a:lvl5pPr lvl="4" algn="ctr">
              <a:spcBef>
                <a:spcPts val="320"/>
              </a:spcBef>
              <a:spcAft>
                <a:spcPts val="0"/>
              </a:spcAft>
              <a:buClr>
                <a:srgbClr val="888888"/>
              </a:buClr>
              <a:buSzPts val="16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25" name="Google Shape;25;p7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200" b="0" i="0" u="none" strike="noStrike" kern="0" cap="none" spc="0" normalizeH="0" baseline="0" noProof="0" dirty="0">
              <a:ln>
                <a:noFill/>
              </a:ln>
              <a:solidFill>
                <a:srgbClr val="888888"/>
              </a:solidFill>
              <a:effectLst/>
              <a:uLnTx/>
              <a:uFillTx/>
              <a:latin typeface="Candara"/>
              <a:sym typeface="Candara"/>
            </a:endParaRPr>
          </a:p>
        </p:txBody>
      </p:sp>
      <p:sp>
        <p:nvSpPr>
          <p:cNvPr id="26" name="Google Shape;26;p7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200" b="0" i="0" u="none" strike="noStrike" kern="0" cap="none" spc="0" normalizeH="0" baseline="0" noProof="0" dirty="0">
              <a:ln>
                <a:noFill/>
              </a:ln>
              <a:solidFill>
                <a:srgbClr val="888888"/>
              </a:solidFill>
              <a:effectLst/>
              <a:uLnTx/>
              <a:uFillTx/>
              <a:latin typeface="Candara"/>
              <a:sym typeface="Candara"/>
            </a:endParaRPr>
          </a:p>
        </p:txBody>
      </p:sp>
      <p:sp>
        <p:nvSpPr>
          <p:cNvPr id="27" name="Google Shape;27;p7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s-MX" sz="1200" b="0" i="0" u="none" strike="noStrike" kern="0" cap="none" spc="0" normalizeH="0" baseline="0" noProof="0">
                <a:ln>
                  <a:noFill/>
                </a:ln>
                <a:solidFill>
                  <a:srgbClr val="888888"/>
                </a:solidFill>
                <a:effectLst/>
                <a:uLnTx/>
                <a:uFillTx/>
                <a:latin typeface="Candara"/>
                <a:sym typeface="Candara"/>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‹Nº›</a:t>
            </a:fld>
            <a:endParaRPr kumimoji="0" sz="1200" b="0" i="0" u="none" strike="noStrike" kern="0" cap="none" spc="0" normalizeH="0" baseline="0" noProof="0" dirty="0">
              <a:ln>
                <a:noFill/>
              </a:ln>
              <a:solidFill>
                <a:srgbClr val="888888"/>
              </a:solidFill>
              <a:effectLst/>
              <a:uLnTx/>
              <a:uFillTx/>
              <a:latin typeface="Candara"/>
              <a:sym typeface="Candara"/>
            </a:endParaRPr>
          </a:p>
        </p:txBody>
      </p:sp>
    </p:spTree>
    <p:extLst>
      <p:ext uri="{BB962C8B-B14F-4D97-AF65-F5344CB8AC3E}">
        <p14:creationId xmlns:p14="http://schemas.microsoft.com/office/powerpoint/2010/main" val="2572236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matchingName="Solo el título" type="titleOnly">
  <p:cSld name="Solo el título">
    <p:spTree>
      <p:nvGrpSpPr>
        <p:cNvPr id="1" name="Shape 28"/>
        <p:cNvGrpSpPr/>
        <p:nvPr/>
      </p:nvGrpSpPr>
      <p:grpSpPr>
        <a:xfrm>
          <a:off x="0" y="0"/>
          <a:ext cx="0" cy="0"/>
          <a:chOff x="0" y="0"/>
          <a:chExt cx="0" cy="0"/>
        </a:xfrm>
      </p:grpSpPr>
      <p:sp>
        <p:nvSpPr>
          <p:cNvPr id="29" name="Google Shape;29;p86"/>
          <p:cNvSpPr txBox="1">
            <a:spLocks noGrp="1"/>
          </p:cNvSpPr>
          <p:nvPr>
            <p:ph type="title"/>
          </p:nvPr>
        </p:nvSpPr>
        <p:spPr>
          <a:xfrm>
            <a:off x="2817340" y="0"/>
            <a:ext cx="6326659"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 name="Google Shape;30;p8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200" b="0" i="0" u="none" strike="noStrike" kern="0" cap="none" spc="0" normalizeH="0" baseline="0" noProof="0" dirty="0">
              <a:ln>
                <a:noFill/>
              </a:ln>
              <a:solidFill>
                <a:srgbClr val="888888"/>
              </a:solidFill>
              <a:effectLst/>
              <a:uLnTx/>
              <a:uFillTx/>
              <a:latin typeface="Candara"/>
              <a:sym typeface="Candara"/>
            </a:endParaRPr>
          </a:p>
        </p:txBody>
      </p:sp>
      <p:sp>
        <p:nvSpPr>
          <p:cNvPr id="31" name="Google Shape;31;p8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200" b="0" i="0" u="none" strike="noStrike" kern="0" cap="none" spc="0" normalizeH="0" baseline="0" noProof="0" dirty="0">
              <a:ln>
                <a:noFill/>
              </a:ln>
              <a:solidFill>
                <a:srgbClr val="888888"/>
              </a:solidFill>
              <a:effectLst/>
              <a:uLnTx/>
              <a:uFillTx/>
              <a:latin typeface="Candara"/>
              <a:sym typeface="Candara"/>
            </a:endParaRPr>
          </a:p>
        </p:txBody>
      </p:sp>
      <p:sp>
        <p:nvSpPr>
          <p:cNvPr id="32" name="Google Shape;32;p8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s-MX" sz="1200" b="0" i="0" u="none" strike="noStrike" kern="0" cap="none" spc="0" normalizeH="0" baseline="0" noProof="0">
                <a:ln>
                  <a:noFill/>
                </a:ln>
                <a:solidFill>
                  <a:srgbClr val="888888"/>
                </a:solidFill>
                <a:effectLst/>
                <a:uLnTx/>
                <a:uFillTx/>
                <a:latin typeface="Candara"/>
                <a:sym typeface="Candara"/>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‹Nº›</a:t>
            </a:fld>
            <a:endParaRPr kumimoji="0" sz="1200" b="0" i="0" u="none" strike="noStrike" kern="0" cap="none" spc="0" normalizeH="0" baseline="0" noProof="0" dirty="0">
              <a:ln>
                <a:noFill/>
              </a:ln>
              <a:solidFill>
                <a:srgbClr val="888888"/>
              </a:solidFill>
              <a:effectLst/>
              <a:uLnTx/>
              <a:uFillTx/>
              <a:latin typeface="Candara"/>
              <a:sym typeface="Candara"/>
            </a:endParaRPr>
          </a:p>
        </p:txBody>
      </p:sp>
    </p:spTree>
    <p:extLst>
      <p:ext uri="{BB962C8B-B14F-4D97-AF65-F5344CB8AC3E}">
        <p14:creationId xmlns:p14="http://schemas.microsoft.com/office/powerpoint/2010/main" val="1458149373"/>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matchingName="Título y objetos" type="obj">
  <p:cSld name="Título y objetos">
    <p:spTree>
      <p:nvGrpSpPr>
        <p:cNvPr id="1" name="Shape 33"/>
        <p:cNvGrpSpPr/>
        <p:nvPr/>
      </p:nvGrpSpPr>
      <p:grpSpPr>
        <a:xfrm>
          <a:off x="0" y="0"/>
          <a:ext cx="0" cy="0"/>
          <a:chOff x="0" y="0"/>
          <a:chExt cx="0" cy="0"/>
        </a:xfrm>
      </p:grpSpPr>
      <p:sp>
        <p:nvSpPr>
          <p:cNvPr id="34" name="Google Shape;34;p102"/>
          <p:cNvSpPr txBox="1">
            <a:spLocks noGrp="1"/>
          </p:cNvSpPr>
          <p:nvPr>
            <p:ph type="title"/>
          </p:nvPr>
        </p:nvSpPr>
        <p:spPr>
          <a:xfrm>
            <a:off x="2817340" y="0"/>
            <a:ext cx="6326659"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102"/>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36" name="Google Shape;36;p10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200" b="0" i="0" u="none" strike="noStrike" kern="0" cap="none" spc="0" normalizeH="0" baseline="0" noProof="0" dirty="0">
              <a:ln>
                <a:noFill/>
              </a:ln>
              <a:solidFill>
                <a:srgbClr val="888888"/>
              </a:solidFill>
              <a:effectLst/>
              <a:uLnTx/>
              <a:uFillTx/>
              <a:latin typeface="Candara"/>
              <a:sym typeface="Candara"/>
            </a:endParaRPr>
          </a:p>
        </p:txBody>
      </p:sp>
      <p:sp>
        <p:nvSpPr>
          <p:cNvPr id="37" name="Google Shape;37;p10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200" b="0" i="0" u="none" strike="noStrike" kern="0" cap="none" spc="0" normalizeH="0" baseline="0" noProof="0" dirty="0">
              <a:ln>
                <a:noFill/>
              </a:ln>
              <a:solidFill>
                <a:srgbClr val="888888"/>
              </a:solidFill>
              <a:effectLst/>
              <a:uLnTx/>
              <a:uFillTx/>
              <a:latin typeface="Candara"/>
              <a:sym typeface="Candara"/>
            </a:endParaRPr>
          </a:p>
        </p:txBody>
      </p:sp>
      <p:sp>
        <p:nvSpPr>
          <p:cNvPr id="38" name="Google Shape;38;p10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s-MX" sz="1200" b="0" i="0" u="none" strike="noStrike" kern="0" cap="none" spc="0" normalizeH="0" baseline="0" noProof="0">
                <a:ln>
                  <a:noFill/>
                </a:ln>
                <a:solidFill>
                  <a:srgbClr val="888888"/>
                </a:solidFill>
                <a:effectLst/>
                <a:uLnTx/>
                <a:uFillTx/>
                <a:latin typeface="Candara"/>
                <a:sym typeface="Candara"/>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‹Nº›</a:t>
            </a:fld>
            <a:endParaRPr kumimoji="0" sz="1200" b="0" i="0" u="none" strike="noStrike" kern="0" cap="none" spc="0" normalizeH="0" baseline="0" noProof="0" dirty="0">
              <a:ln>
                <a:noFill/>
              </a:ln>
              <a:solidFill>
                <a:srgbClr val="888888"/>
              </a:solidFill>
              <a:effectLst/>
              <a:uLnTx/>
              <a:uFillTx/>
              <a:latin typeface="Candara"/>
              <a:sym typeface="Candara"/>
            </a:endParaRPr>
          </a:p>
        </p:txBody>
      </p:sp>
    </p:spTree>
    <p:extLst>
      <p:ext uri="{BB962C8B-B14F-4D97-AF65-F5344CB8AC3E}">
        <p14:creationId xmlns:p14="http://schemas.microsoft.com/office/powerpoint/2010/main" val="364209594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matchingName="1_Título y objetos">
  <p:cSld name="1_Título y objetos">
    <p:spTree>
      <p:nvGrpSpPr>
        <p:cNvPr id="1" name="Shape 39"/>
        <p:cNvGrpSpPr/>
        <p:nvPr/>
      </p:nvGrpSpPr>
      <p:grpSpPr>
        <a:xfrm>
          <a:off x="0" y="0"/>
          <a:ext cx="0" cy="0"/>
          <a:chOff x="0" y="0"/>
          <a:chExt cx="0" cy="0"/>
        </a:xfrm>
      </p:grpSpPr>
      <p:sp>
        <p:nvSpPr>
          <p:cNvPr id="40" name="Google Shape;40;p103"/>
          <p:cNvSpPr txBox="1">
            <a:spLocks noGrp="1"/>
          </p:cNvSpPr>
          <p:nvPr>
            <p:ph type="title"/>
          </p:nvPr>
        </p:nvSpPr>
        <p:spPr>
          <a:xfrm>
            <a:off x="2811438" y="274638"/>
            <a:ext cx="5875361" cy="531285"/>
          </a:xfrm>
          <a:prstGeom prst="rect">
            <a:avLst/>
          </a:prstGeom>
          <a:noFill/>
          <a:ln>
            <a:noFill/>
          </a:ln>
        </p:spPr>
        <p:txBody>
          <a:bodyPr spcFirstLastPara="1" wrap="square" lIns="90475" tIns="44450" rIns="90475" bIns="44450" anchor="ctr" anchorCtr="0">
            <a:noAutofit/>
          </a:bodyPr>
          <a:lstStyle>
            <a:lvl1pPr lvl="0" algn="ctr">
              <a:spcBef>
                <a:spcPts val="0"/>
              </a:spcBef>
              <a:spcAft>
                <a:spcPts val="0"/>
              </a:spcAft>
              <a:buClr>
                <a:srgbClr val="262626"/>
              </a:buClr>
              <a:buSzPts val="2400"/>
              <a:buFont typeface="Candara"/>
              <a:buNone/>
              <a:defRPr sz="2400" b="1">
                <a:solidFill>
                  <a:srgbClr val="262626"/>
                </a:solidFill>
                <a:latin typeface="Candara"/>
                <a:ea typeface="Candara"/>
                <a:cs typeface="Candara"/>
                <a:sym typeface="Candar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1" name="Google Shape;41;p103"/>
          <p:cNvSpPr txBox="1">
            <a:spLocks noGrp="1"/>
          </p:cNvSpPr>
          <p:nvPr>
            <p:ph type="body" idx="1"/>
          </p:nvPr>
        </p:nvSpPr>
        <p:spPr>
          <a:xfrm>
            <a:off x="395696" y="3268490"/>
            <a:ext cx="8229600" cy="1920526"/>
          </a:xfrm>
          <a:prstGeom prst="rect">
            <a:avLst/>
          </a:prstGeom>
          <a:noFill/>
          <a:ln>
            <a:noFill/>
          </a:ln>
        </p:spPr>
        <p:txBody>
          <a:bodyPr spcFirstLastPara="1" wrap="square" lIns="91425" tIns="45700" rIns="91425" bIns="45700" anchor="t" anchorCtr="0">
            <a:spAutoFit/>
          </a:bodyPr>
          <a:lstStyle>
            <a:lvl1pPr marL="457200" lvl="0" indent="-342900" algn="l">
              <a:spcBef>
                <a:spcPts val="360"/>
              </a:spcBef>
              <a:spcAft>
                <a:spcPts val="0"/>
              </a:spcAft>
              <a:buClr>
                <a:schemeClr val="dk1"/>
              </a:buClr>
              <a:buSzPts val="1800"/>
              <a:buChar char="•"/>
              <a:defRPr sz="1800">
                <a:latin typeface="Candara"/>
                <a:ea typeface="Candara"/>
                <a:cs typeface="Candara"/>
                <a:sym typeface="Candara"/>
              </a:defRPr>
            </a:lvl1pPr>
            <a:lvl2pPr marL="914400" lvl="1" indent="-342900" algn="l">
              <a:spcBef>
                <a:spcPts val="360"/>
              </a:spcBef>
              <a:spcAft>
                <a:spcPts val="0"/>
              </a:spcAft>
              <a:buClr>
                <a:schemeClr val="dk1"/>
              </a:buClr>
              <a:buSzPts val="1800"/>
              <a:buChar char="–"/>
              <a:defRPr sz="1800">
                <a:latin typeface="Candara"/>
                <a:ea typeface="Candara"/>
                <a:cs typeface="Candara"/>
                <a:sym typeface="Candara"/>
              </a:defRPr>
            </a:lvl2pPr>
            <a:lvl3pPr marL="1371600" lvl="2" indent="-342900" algn="l">
              <a:spcBef>
                <a:spcPts val="360"/>
              </a:spcBef>
              <a:spcAft>
                <a:spcPts val="0"/>
              </a:spcAft>
              <a:buClr>
                <a:schemeClr val="dk1"/>
              </a:buClr>
              <a:buSzPts val="1800"/>
              <a:buChar char="•"/>
              <a:defRPr sz="1800">
                <a:latin typeface="Candara"/>
                <a:ea typeface="Candara"/>
                <a:cs typeface="Candara"/>
                <a:sym typeface="Candara"/>
              </a:defRPr>
            </a:lvl3pPr>
            <a:lvl4pPr marL="1828800" lvl="3" indent="-342900" algn="l">
              <a:spcBef>
                <a:spcPts val="360"/>
              </a:spcBef>
              <a:spcAft>
                <a:spcPts val="0"/>
              </a:spcAft>
              <a:buClr>
                <a:schemeClr val="dk1"/>
              </a:buClr>
              <a:buSzPts val="1800"/>
              <a:buChar char="–"/>
              <a:defRPr sz="1800">
                <a:latin typeface="Candara"/>
                <a:ea typeface="Candara"/>
                <a:cs typeface="Candara"/>
                <a:sym typeface="Candara"/>
              </a:defRPr>
            </a:lvl4pPr>
            <a:lvl5pPr marL="2286000" lvl="4" indent="-342900" algn="l">
              <a:spcBef>
                <a:spcPts val="360"/>
              </a:spcBef>
              <a:spcAft>
                <a:spcPts val="0"/>
              </a:spcAft>
              <a:buClr>
                <a:schemeClr val="dk1"/>
              </a:buClr>
              <a:buSzPts val="1800"/>
              <a:buChar char="»"/>
              <a:defRPr sz="1800">
                <a:latin typeface="Candara"/>
                <a:ea typeface="Candara"/>
                <a:cs typeface="Candara"/>
                <a:sym typeface="Candara"/>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42" name="Google Shape;42;p103"/>
          <p:cNvSpPr txBox="1">
            <a:spLocks noGrp="1"/>
          </p:cNvSpPr>
          <p:nvPr>
            <p:ph type="sldNum" idx="12"/>
          </p:nvPr>
        </p:nvSpPr>
        <p:spPr>
          <a:xfrm>
            <a:off x="8366078" y="6381328"/>
            <a:ext cx="59841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latin typeface="Candara"/>
                <a:ea typeface="Candara"/>
                <a:cs typeface="Candara"/>
                <a:sym typeface="Candara"/>
              </a:defRPr>
            </a:lvl1pPr>
            <a:lvl2pPr marL="0" lvl="1" indent="0" algn="r">
              <a:spcBef>
                <a:spcPts val="0"/>
              </a:spcBef>
              <a:buNone/>
              <a:defRPr sz="1200">
                <a:solidFill>
                  <a:srgbClr val="888888"/>
                </a:solidFill>
                <a:latin typeface="Candara"/>
                <a:ea typeface="Candara"/>
                <a:cs typeface="Candara"/>
                <a:sym typeface="Candara"/>
              </a:defRPr>
            </a:lvl2pPr>
            <a:lvl3pPr marL="0" lvl="2" indent="0" algn="r">
              <a:spcBef>
                <a:spcPts val="0"/>
              </a:spcBef>
              <a:buNone/>
              <a:defRPr sz="1200">
                <a:solidFill>
                  <a:srgbClr val="888888"/>
                </a:solidFill>
                <a:latin typeface="Candara"/>
                <a:ea typeface="Candara"/>
                <a:cs typeface="Candara"/>
                <a:sym typeface="Candara"/>
              </a:defRPr>
            </a:lvl3pPr>
            <a:lvl4pPr marL="0" lvl="3" indent="0" algn="r">
              <a:spcBef>
                <a:spcPts val="0"/>
              </a:spcBef>
              <a:buNone/>
              <a:defRPr sz="1200">
                <a:solidFill>
                  <a:srgbClr val="888888"/>
                </a:solidFill>
                <a:latin typeface="Candara"/>
                <a:ea typeface="Candara"/>
                <a:cs typeface="Candara"/>
                <a:sym typeface="Candara"/>
              </a:defRPr>
            </a:lvl4pPr>
            <a:lvl5pPr marL="0" lvl="4" indent="0" algn="r">
              <a:spcBef>
                <a:spcPts val="0"/>
              </a:spcBef>
              <a:buNone/>
              <a:defRPr sz="1200">
                <a:solidFill>
                  <a:srgbClr val="888888"/>
                </a:solidFill>
                <a:latin typeface="Candara"/>
                <a:ea typeface="Candara"/>
                <a:cs typeface="Candara"/>
                <a:sym typeface="Candara"/>
              </a:defRPr>
            </a:lvl5pPr>
            <a:lvl6pPr marL="0" lvl="5" indent="0" algn="r">
              <a:spcBef>
                <a:spcPts val="0"/>
              </a:spcBef>
              <a:buNone/>
              <a:defRPr sz="1200">
                <a:solidFill>
                  <a:srgbClr val="888888"/>
                </a:solidFill>
                <a:latin typeface="Candara"/>
                <a:ea typeface="Candara"/>
                <a:cs typeface="Candara"/>
                <a:sym typeface="Candara"/>
              </a:defRPr>
            </a:lvl6pPr>
            <a:lvl7pPr marL="0" lvl="6" indent="0" algn="r">
              <a:spcBef>
                <a:spcPts val="0"/>
              </a:spcBef>
              <a:buNone/>
              <a:defRPr sz="1200">
                <a:solidFill>
                  <a:srgbClr val="888888"/>
                </a:solidFill>
                <a:latin typeface="Candara"/>
                <a:ea typeface="Candara"/>
                <a:cs typeface="Candara"/>
                <a:sym typeface="Candara"/>
              </a:defRPr>
            </a:lvl7pPr>
            <a:lvl8pPr marL="0" lvl="7" indent="0" algn="r">
              <a:spcBef>
                <a:spcPts val="0"/>
              </a:spcBef>
              <a:buNone/>
              <a:defRPr sz="1200">
                <a:solidFill>
                  <a:srgbClr val="888888"/>
                </a:solidFill>
                <a:latin typeface="Candara"/>
                <a:ea typeface="Candara"/>
                <a:cs typeface="Candara"/>
                <a:sym typeface="Candara"/>
              </a:defRPr>
            </a:lvl8pPr>
            <a:lvl9pPr marL="0" lvl="8" indent="0" algn="r">
              <a:spcBef>
                <a:spcPts val="0"/>
              </a:spcBef>
              <a:buNone/>
              <a:defRPr sz="1200">
                <a:solidFill>
                  <a:srgbClr val="888888"/>
                </a:solidFill>
                <a:latin typeface="Candara"/>
                <a:ea typeface="Candara"/>
                <a:cs typeface="Candara"/>
                <a:sym typeface="Candara"/>
              </a:defRPr>
            </a:lvl9p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s-MX" sz="1200" b="0" i="0" u="none" strike="noStrike" kern="0" cap="none" spc="0" normalizeH="0" baseline="0" noProof="0">
                <a:ln>
                  <a:noFill/>
                </a:ln>
                <a:solidFill>
                  <a:srgbClr val="888888"/>
                </a:solidFill>
                <a:effectLst/>
                <a:uLnTx/>
                <a:uFillTx/>
                <a:latin typeface="Candara"/>
                <a:sym typeface="Candara"/>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‹Nº›</a:t>
            </a:fld>
            <a:endParaRPr kumimoji="0" sz="1200" b="0" i="0" u="none" strike="noStrike" kern="0" cap="none" spc="0" normalizeH="0" baseline="0" noProof="0" dirty="0">
              <a:ln>
                <a:noFill/>
              </a:ln>
              <a:solidFill>
                <a:srgbClr val="888888"/>
              </a:solidFill>
              <a:effectLst/>
              <a:uLnTx/>
              <a:uFillTx/>
              <a:latin typeface="Candara"/>
              <a:sym typeface="Candara"/>
            </a:endParaRPr>
          </a:p>
        </p:txBody>
      </p:sp>
      <p:sp>
        <p:nvSpPr>
          <p:cNvPr id="43" name="Google Shape;43;p103"/>
          <p:cNvSpPr txBox="1">
            <a:spLocks noGrp="1"/>
          </p:cNvSpPr>
          <p:nvPr>
            <p:ph type="body" idx="2"/>
          </p:nvPr>
        </p:nvSpPr>
        <p:spPr>
          <a:xfrm>
            <a:off x="334193" y="1314971"/>
            <a:ext cx="8352606" cy="1698927"/>
          </a:xfrm>
          <a:prstGeom prst="rect">
            <a:avLst/>
          </a:prstGeom>
          <a:noFill/>
          <a:ln>
            <a:noFill/>
          </a:ln>
        </p:spPr>
        <p:txBody>
          <a:bodyPr spcFirstLastPara="1" wrap="square" lIns="91425" tIns="45700" rIns="91425" bIns="45700" anchor="t" anchorCtr="0">
            <a:spAutoFit/>
          </a:bodyPr>
          <a:lstStyle>
            <a:lvl1pPr marL="457200" lvl="0" indent="-228600" algn="l">
              <a:spcBef>
                <a:spcPts val="360"/>
              </a:spcBef>
              <a:spcAft>
                <a:spcPts val="0"/>
              </a:spcAft>
              <a:buClr>
                <a:srgbClr val="262626"/>
              </a:buClr>
              <a:buSzPts val="1800"/>
              <a:buNone/>
              <a:defRPr sz="1800" b="1">
                <a:solidFill>
                  <a:srgbClr val="262626"/>
                </a:solidFill>
                <a:latin typeface="Candara"/>
                <a:ea typeface="Candara"/>
                <a:cs typeface="Candara"/>
                <a:sym typeface="Candara"/>
              </a:defRPr>
            </a:lvl1pPr>
            <a:lvl2pPr marL="914400" lvl="1" indent="-228600" algn="l">
              <a:spcBef>
                <a:spcPts val="360"/>
              </a:spcBef>
              <a:spcAft>
                <a:spcPts val="0"/>
              </a:spcAft>
              <a:buClr>
                <a:schemeClr val="dk1"/>
              </a:buClr>
              <a:buSzPts val="1800"/>
              <a:buNone/>
              <a:defRPr sz="1800">
                <a:latin typeface="Candara"/>
                <a:ea typeface="Candara"/>
                <a:cs typeface="Candara"/>
                <a:sym typeface="Candara"/>
              </a:defRPr>
            </a:lvl2pPr>
            <a:lvl3pPr marL="1371600" lvl="2" indent="-228600" algn="l">
              <a:spcBef>
                <a:spcPts val="360"/>
              </a:spcBef>
              <a:spcAft>
                <a:spcPts val="0"/>
              </a:spcAft>
              <a:buClr>
                <a:schemeClr val="dk1"/>
              </a:buClr>
              <a:buSzPts val="1800"/>
              <a:buNone/>
              <a:defRPr sz="1800">
                <a:latin typeface="Candara"/>
                <a:ea typeface="Candara"/>
                <a:cs typeface="Candara"/>
                <a:sym typeface="Candara"/>
              </a:defRPr>
            </a:lvl3pPr>
            <a:lvl4pPr marL="1828800" lvl="3" indent="-228600" algn="l">
              <a:spcBef>
                <a:spcPts val="360"/>
              </a:spcBef>
              <a:spcAft>
                <a:spcPts val="0"/>
              </a:spcAft>
              <a:buClr>
                <a:schemeClr val="dk1"/>
              </a:buClr>
              <a:buSzPts val="1800"/>
              <a:buNone/>
              <a:defRPr sz="1800">
                <a:latin typeface="Candara"/>
                <a:ea typeface="Candara"/>
                <a:cs typeface="Candara"/>
                <a:sym typeface="Candara"/>
              </a:defRPr>
            </a:lvl4pPr>
            <a:lvl5pPr marL="2286000" lvl="4" indent="-228600" algn="l">
              <a:spcBef>
                <a:spcPts val="360"/>
              </a:spcBef>
              <a:spcAft>
                <a:spcPts val="0"/>
              </a:spcAft>
              <a:buClr>
                <a:schemeClr val="dk1"/>
              </a:buClr>
              <a:buSzPts val="1800"/>
              <a:buNone/>
              <a:defRPr sz="1800">
                <a:latin typeface="Candara"/>
                <a:ea typeface="Candara"/>
                <a:cs typeface="Candara"/>
                <a:sym typeface="Candara"/>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3613231569"/>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matchingName="Contenido">
  <p:cSld name="Contenido">
    <p:spTree>
      <p:nvGrpSpPr>
        <p:cNvPr id="1" name="Shape 44"/>
        <p:cNvGrpSpPr/>
        <p:nvPr/>
      </p:nvGrpSpPr>
      <p:grpSpPr>
        <a:xfrm>
          <a:off x="0" y="0"/>
          <a:ext cx="0" cy="0"/>
          <a:chOff x="0" y="0"/>
          <a:chExt cx="0" cy="0"/>
        </a:xfrm>
      </p:grpSpPr>
      <p:sp>
        <p:nvSpPr>
          <p:cNvPr id="45" name="Google Shape;45;p104"/>
          <p:cNvSpPr txBox="1">
            <a:spLocks noGrp="1"/>
          </p:cNvSpPr>
          <p:nvPr>
            <p:ph type="body" idx="1"/>
          </p:nvPr>
        </p:nvSpPr>
        <p:spPr>
          <a:xfrm>
            <a:off x="494268" y="1315964"/>
            <a:ext cx="8321247" cy="4602548"/>
          </a:xfrm>
          <a:prstGeom prst="rect">
            <a:avLst/>
          </a:prstGeom>
          <a:noFill/>
          <a:ln>
            <a:noFill/>
          </a:ln>
        </p:spPr>
        <p:txBody>
          <a:bodyPr spcFirstLastPara="1" wrap="square" lIns="91425" tIns="45700" rIns="91425" bIns="45700" anchor="t" anchorCtr="0">
            <a:normAutofit/>
          </a:bodyPr>
          <a:lstStyle>
            <a:lvl1pPr marL="457200" lvl="0" indent="-228600" algn="just">
              <a:spcBef>
                <a:spcPts val="320"/>
              </a:spcBef>
              <a:spcAft>
                <a:spcPts val="0"/>
              </a:spcAft>
              <a:buClr>
                <a:srgbClr val="0C0C0C"/>
              </a:buClr>
              <a:buSzPts val="1600"/>
              <a:buNone/>
              <a:defRPr sz="1600">
                <a:solidFill>
                  <a:srgbClr val="0C0C0C"/>
                </a:solidFill>
                <a:latin typeface="Candara"/>
                <a:ea typeface="Candara"/>
                <a:cs typeface="Candara"/>
                <a:sym typeface="Candara"/>
              </a:defRPr>
            </a:lvl1pPr>
            <a:lvl2pPr marL="914400" lvl="1" indent="-330200" algn="just">
              <a:spcBef>
                <a:spcPts val="320"/>
              </a:spcBef>
              <a:spcAft>
                <a:spcPts val="0"/>
              </a:spcAft>
              <a:buClr>
                <a:srgbClr val="0C0C0C"/>
              </a:buClr>
              <a:buSzPts val="1600"/>
              <a:buFont typeface="Candara"/>
              <a:buChar char="•"/>
              <a:defRPr sz="1600">
                <a:solidFill>
                  <a:srgbClr val="0C0C0C"/>
                </a:solidFill>
                <a:latin typeface="Candara"/>
                <a:ea typeface="Candara"/>
                <a:cs typeface="Candara"/>
                <a:sym typeface="Candara"/>
              </a:defRPr>
            </a:lvl2pPr>
            <a:lvl3pPr marL="1371600" lvl="2" indent="-330200" algn="just">
              <a:spcBef>
                <a:spcPts val="320"/>
              </a:spcBef>
              <a:spcAft>
                <a:spcPts val="0"/>
              </a:spcAft>
              <a:buClr>
                <a:srgbClr val="0C0C0C"/>
              </a:buClr>
              <a:buSzPts val="1600"/>
              <a:buFont typeface="Candara"/>
              <a:buChar char="•"/>
              <a:defRPr sz="1600">
                <a:solidFill>
                  <a:srgbClr val="0C0C0C"/>
                </a:solidFill>
                <a:latin typeface="Candara"/>
                <a:ea typeface="Candara"/>
                <a:cs typeface="Candara"/>
                <a:sym typeface="Candara"/>
              </a:defRPr>
            </a:lvl3pPr>
            <a:lvl4pPr marL="1828800" lvl="3" indent="-330200" algn="just">
              <a:spcBef>
                <a:spcPts val="320"/>
              </a:spcBef>
              <a:spcAft>
                <a:spcPts val="0"/>
              </a:spcAft>
              <a:buClr>
                <a:srgbClr val="0C0C0C"/>
              </a:buClr>
              <a:buSzPts val="1600"/>
              <a:buFont typeface="Candara"/>
              <a:buChar char="•"/>
              <a:defRPr sz="1600">
                <a:solidFill>
                  <a:srgbClr val="0C0C0C"/>
                </a:solidFill>
                <a:latin typeface="Candara"/>
                <a:ea typeface="Candara"/>
                <a:cs typeface="Candara"/>
                <a:sym typeface="Candara"/>
              </a:defRPr>
            </a:lvl4pPr>
            <a:lvl5pPr marL="2286000" lvl="4" indent="-330200" algn="just">
              <a:spcBef>
                <a:spcPts val="320"/>
              </a:spcBef>
              <a:spcAft>
                <a:spcPts val="0"/>
              </a:spcAft>
              <a:buClr>
                <a:srgbClr val="0C0C0C"/>
              </a:buClr>
              <a:buSzPts val="1600"/>
              <a:buFont typeface="Candara"/>
              <a:buChar char="•"/>
              <a:defRPr sz="1600">
                <a:solidFill>
                  <a:srgbClr val="0C0C0C"/>
                </a:solidFill>
                <a:latin typeface="Candara"/>
                <a:ea typeface="Candara"/>
                <a:cs typeface="Candara"/>
                <a:sym typeface="Candara"/>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46" name="Google Shape;46;p104"/>
          <p:cNvSpPr txBox="1">
            <a:spLocks noGrp="1"/>
          </p:cNvSpPr>
          <p:nvPr>
            <p:ph type="body" idx="2"/>
          </p:nvPr>
        </p:nvSpPr>
        <p:spPr>
          <a:xfrm>
            <a:off x="494269" y="677390"/>
            <a:ext cx="8321247" cy="419100"/>
          </a:xfrm>
          <a:prstGeom prst="rect">
            <a:avLst/>
          </a:prstGeom>
          <a:noFill/>
          <a:ln>
            <a:noFill/>
          </a:ln>
        </p:spPr>
        <p:txBody>
          <a:bodyPr spcFirstLastPara="1" wrap="square" lIns="91425" tIns="45700" rIns="91425" bIns="45700" anchor="t" anchorCtr="0">
            <a:normAutofit/>
          </a:bodyPr>
          <a:lstStyle>
            <a:lvl1pPr marL="457200" lvl="0" indent="-228600" algn="l">
              <a:spcBef>
                <a:spcPts val="480"/>
              </a:spcBef>
              <a:spcAft>
                <a:spcPts val="0"/>
              </a:spcAft>
              <a:buClr>
                <a:srgbClr val="0C0C0C"/>
              </a:buClr>
              <a:buSzPts val="2400"/>
              <a:buNone/>
              <a:defRPr sz="2400" b="1">
                <a:solidFill>
                  <a:srgbClr val="0C0C0C"/>
                </a:solidFill>
                <a:latin typeface="Candara"/>
                <a:ea typeface="Candara"/>
                <a:cs typeface="Candara"/>
                <a:sym typeface="Candara"/>
              </a:defRPr>
            </a:lvl1pPr>
            <a:lvl2pPr marL="914400" lvl="1" indent="-330200" algn="l">
              <a:spcBef>
                <a:spcPts val="320"/>
              </a:spcBef>
              <a:spcAft>
                <a:spcPts val="0"/>
              </a:spcAft>
              <a:buClr>
                <a:srgbClr val="6E56A0"/>
              </a:buClr>
              <a:buSzPts val="1600"/>
              <a:buChar char="–"/>
              <a:defRPr sz="1600" b="1">
                <a:solidFill>
                  <a:srgbClr val="6E56A0"/>
                </a:solidFill>
                <a:latin typeface="Century Gothic"/>
                <a:ea typeface="Century Gothic"/>
                <a:cs typeface="Century Gothic"/>
                <a:sym typeface="Century Gothic"/>
              </a:defRPr>
            </a:lvl2pPr>
            <a:lvl3pPr marL="1371600" lvl="2" indent="-330200" algn="l">
              <a:spcBef>
                <a:spcPts val="320"/>
              </a:spcBef>
              <a:spcAft>
                <a:spcPts val="0"/>
              </a:spcAft>
              <a:buClr>
                <a:srgbClr val="6E56A0"/>
              </a:buClr>
              <a:buSzPts val="1600"/>
              <a:buChar char="•"/>
              <a:defRPr sz="1600" b="1">
                <a:solidFill>
                  <a:srgbClr val="6E56A0"/>
                </a:solidFill>
                <a:latin typeface="Century Gothic"/>
                <a:ea typeface="Century Gothic"/>
                <a:cs typeface="Century Gothic"/>
                <a:sym typeface="Century Gothic"/>
              </a:defRPr>
            </a:lvl3pPr>
            <a:lvl4pPr marL="1828800" lvl="3" indent="-330200" algn="l">
              <a:spcBef>
                <a:spcPts val="320"/>
              </a:spcBef>
              <a:spcAft>
                <a:spcPts val="0"/>
              </a:spcAft>
              <a:buClr>
                <a:srgbClr val="6E56A0"/>
              </a:buClr>
              <a:buSzPts val="1600"/>
              <a:buChar char="–"/>
              <a:defRPr sz="1600" b="1">
                <a:solidFill>
                  <a:srgbClr val="6E56A0"/>
                </a:solidFill>
                <a:latin typeface="Century Gothic"/>
                <a:ea typeface="Century Gothic"/>
                <a:cs typeface="Century Gothic"/>
                <a:sym typeface="Century Gothic"/>
              </a:defRPr>
            </a:lvl4pPr>
            <a:lvl5pPr marL="2286000" lvl="4" indent="-330200" algn="l">
              <a:spcBef>
                <a:spcPts val="320"/>
              </a:spcBef>
              <a:spcAft>
                <a:spcPts val="0"/>
              </a:spcAft>
              <a:buClr>
                <a:srgbClr val="6E56A0"/>
              </a:buClr>
              <a:buSzPts val="1600"/>
              <a:buChar char="»"/>
              <a:defRPr sz="1600" b="1">
                <a:solidFill>
                  <a:srgbClr val="6E56A0"/>
                </a:solidFill>
                <a:latin typeface="Century Gothic"/>
                <a:ea typeface="Century Gothic"/>
                <a:cs typeface="Century Gothic"/>
                <a:sym typeface="Century Gothic"/>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47" name="Google Shape;47;p10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latin typeface="Candara"/>
                <a:ea typeface="Candara"/>
                <a:cs typeface="Candara"/>
                <a:sym typeface="Candara"/>
              </a:defRPr>
            </a:lvl1pPr>
            <a:lvl2pPr marL="0" lvl="1" indent="0" algn="r">
              <a:spcBef>
                <a:spcPts val="0"/>
              </a:spcBef>
              <a:buNone/>
              <a:defRPr sz="1200">
                <a:solidFill>
                  <a:srgbClr val="888888"/>
                </a:solidFill>
                <a:latin typeface="Candara"/>
                <a:ea typeface="Candara"/>
                <a:cs typeface="Candara"/>
                <a:sym typeface="Candara"/>
              </a:defRPr>
            </a:lvl2pPr>
            <a:lvl3pPr marL="0" lvl="2" indent="0" algn="r">
              <a:spcBef>
                <a:spcPts val="0"/>
              </a:spcBef>
              <a:buNone/>
              <a:defRPr sz="1200">
                <a:solidFill>
                  <a:srgbClr val="888888"/>
                </a:solidFill>
                <a:latin typeface="Candara"/>
                <a:ea typeface="Candara"/>
                <a:cs typeface="Candara"/>
                <a:sym typeface="Candara"/>
              </a:defRPr>
            </a:lvl3pPr>
            <a:lvl4pPr marL="0" lvl="3" indent="0" algn="r">
              <a:spcBef>
                <a:spcPts val="0"/>
              </a:spcBef>
              <a:buNone/>
              <a:defRPr sz="1200">
                <a:solidFill>
                  <a:srgbClr val="888888"/>
                </a:solidFill>
                <a:latin typeface="Candara"/>
                <a:ea typeface="Candara"/>
                <a:cs typeface="Candara"/>
                <a:sym typeface="Candara"/>
              </a:defRPr>
            </a:lvl4pPr>
            <a:lvl5pPr marL="0" lvl="4" indent="0" algn="r">
              <a:spcBef>
                <a:spcPts val="0"/>
              </a:spcBef>
              <a:buNone/>
              <a:defRPr sz="1200">
                <a:solidFill>
                  <a:srgbClr val="888888"/>
                </a:solidFill>
                <a:latin typeface="Candara"/>
                <a:ea typeface="Candara"/>
                <a:cs typeface="Candara"/>
                <a:sym typeface="Candara"/>
              </a:defRPr>
            </a:lvl5pPr>
            <a:lvl6pPr marL="0" lvl="5" indent="0" algn="r">
              <a:spcBef>
                <a:spcPts val="0"/>
              </a:spcBef>
              <a:buNone/>
              <a:defRPr sz="1200">
                <a:solidFill>
                  <a:srgbClr val="888888"/>
                </a:solidFill>
                <a:latin typeface="Candara"/>
                <a:ea typeface="Candara"/>
                <a:cs typeface="Candara"/>
                <a:sym typeface="Candara"/>
              </a:defRPr>
            </a:lvl6pPr>
            <a:lvl7pPr marL="0" lvl="6" indent="0" algn="r">
              <a:spcBef>
                <a:spcPts val="0"/>
              </a:spcBef>
              <a:buNone/>
              <a:defRPr sz="1200">
                <a:solidFill>
                  <a:srgbClr val="888888"/>
                </a:solidFill>
                <a:latin typeface="Candara"/>
                <a:ea typeface="Candara"/>
                <a:cs typeface="Candara"/>
                <a:sym typeface="Candara"/>
              </a:defRPr>
            </a:lvl7pPr>
            <a:lvl8pPr marL="0" lvl="7" indent="0" algn="r">
              <a:spcBef>
                <a:spcPts val="0"/>
              </a:spcBef>
              <a:buNone/>
              <a:defRPr sz="1200">
                <a:solidFill>
                  <a:srgbClr val="888888"/>
                </a:solidFill>
                <a:latin typeface="Candara"/>
                <a:ea typeface="Candara"/>
                <a:cs typeface="Candara"/>
                <a:sym typeface="Candara"/>
              </a:defRPr>
            </a:lvl8pPr>
            <a:lvl9pPr marL="0" lvl="8" indent="0" algn="r">
              <a:spcBef>
                <a:spcPts val="0"/>
              </a:spcBef>
              <a:buNone/>
              <a:defRPr sz="1200">
                <a:solidFill>
                  <a:srgbClr val="888888"/>
                </a:solidFill>
                <a:latin typeface="Candara"/>
                <a:ea typeface="Candara"/>
                <a:cs typeface="Candara"/>
                <a:sym typeface="Candara"/>
              </a:defRPr>
            </a:lvl9p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s-MX" sz="1200" b="0" i="0" u="none" strike="noStrike" kern="0" cap="none" spc="0" normalizeH="0" baseline="0" noProof="0">
                <a:ln>
                  <a:noFill/>
                </a:ln>
                <a:solidFill>
                  <a:srgbClr val="888888"/>
                </a:solidFill>
                <a:effectLst/>
                <a:uLnTx/>
                <a:uFillTx/>
                <a:latin typeface="Candara"/>
                <a:sym typeface="Candara"/>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‹Nº›</a:t>
            </a:fld>
            <a:endParaRPr kumimoji="0" sz="1200" b="0" i="0" u="none" strike="noStrike" kern="0" cap="none" spc="0" normalizeH="0" baseline="0" noProof="0" dirty="0">
              <a:ln>
                <a:noFill/>
              </a:ln>
              <a:solidFill>
                <a:srgbClr val="888888"/>
              </a:solidFill>
              <a:effectLst/>
              <a:uLnTx/>
              <a:uFillTx/>
              <a:latin typeface="Candara"/>
              <a:sym typeface="Candara"/>
            </a:endParaRPr>
          </a:p>
        </p:txBody>
      </p:sp>
    </p:spTree>
    <p:extLst>
      <p:ext uri="{BB962C8B-B14F-4D97-AF65-F5344CB8AC3E}">
        <p14:creationId xmlns:p14="http://schemas.microsoft.com/office/powerpoint/2010/main" val="221550606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Contenido">
    <p:spTree>
      <p:nvGrpSpPr>
        <p:cNvPr id="1" name=""/>
        <p:cNvGrpSpPr/>
        <p:nvPr/>
      </p:nvGrpSpPr>
      <p:grpSpPr>
        <a:xfrm>
          <a:off x="0" y="0"/>
          <a:ext cx="0" cy="0"/>
          <a:chOff x="0" y="0"/>
          <a:chExt cx="0" cy="0"/>
        </a:xfrm>
      </p:grpSpPr>
      <p:sp>
        <p:nvSpPr>
          <p:cNvPr id="6" name="Marcador de texto 7"/>
          <p:cNvSpPr>
            <a:spLocks noGrp="1"/>
          </p:cNvSpPr>
          <p:nvPr>
            <p:ph type="body" sz="quarter" idx="14" hasCustomPrompt="1"/>
          </p:nvPr>
        </p:nvSpPr>
        <p:spPr>
          <a:xfrm>
            <a:off x="580768" y="787400"/>
            <a:ext cx="7154562" cy="419100"/>
          </a:xfrm>
          <a:prstGeom prst="rect">
            <a:avLst/>
          </a:prstGeom>
        </p:spPr>
        <p:txBody>
          <a:bodyPr/>
          <a:lstStyle>
            <a:lvl1pPr marL="0" indent="0">
              <a:buNone/>
              <a:defRPr sz="1800" b="1">
                <a:solidFill>
                  <a:schemeClr val="tx1">
                    <a:lumMod val="95000"/>
                    <a:lumOff val="5000"/>
                  </a:schemeClr>
                </a:solidFill>
                <a:latin typeface="+mj-lt"/>
              </a:defRPr>
            </a:lvl1pPr>
            <a:lvl2pPr>
              <a:defRPr sz="1200" b="1">
                <a:solidFill>
                  <a:srgbClr val="6E56A0"/>
                </a:solidFill>
                <a:latin typeface="Century Gothic" panose="020B0502020202020204" pitchFamily="34" charset="0"/>
              </a:defRPr>
            </a:lvl2pPr>
            <a:lvl3pPr>
              <a:defRPr sz="1200" b="1">
                <a:solidFill>
                  <a:srgbClr val="6E56A0"/>
                </a:solidFill>
                <a:latin typeface="Century Gothic" panose="020B0502020202020204" pitchFamily="34" charset="0"/>
              </a:defRPr>
            </a:lvl3pPr>
            <a:lvl4pPr>
              <a:defRPr sz="1200" b="1">
                <a:solidFill>
                  <a:srgbClr val="6E56A0"/>
                </a:solidFill>
                <a:latin typeface="Century Gothic" panose="020B0502020202020204" pitchFamily="34" charset="0"/>
              </a:defRPr>
            </a:lvl4pPr>
            <a:lvl5pPr>
              <a:defRPr sz="12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7" name="Marcador de texto 9"/>
          <p:cNvSpPr>
            <a:spLocks noGrp="1"/>
          </p:cNvSpPr>
          <p:nvPr>
            <p:ph type="body" sz="quarter" idx="15"/>
          </p:nvPr>
        </p:nvSpPr>
        <p:spPr>
          <a:xfrm>
            <a:off x="580768" y="1470454"/>
            <a:ext cx="8106032" cy="4713759"/>
          </a:xfrm>
          <a:prstGeom prst="rect">
            <a:avLst/>
          </a:prstGeom>
        </p:spPr>
        <p:txBody>
          <a:bodyPr/>
          <a:lstStyle>
            <a:lvl1pPr marL="0" indent="0" algn="just">
              <a:buNone/>
              <a:defRPr sz="1350">
                <a:solidFill>
                  <a:schemeClr val="tx1">
                    <a:lumMod val="95000"/>
                    <a:lumOff val="5000"/>
                  </a:schemeClr>
                </a:solidFill>
                <a:latin typeface="+mn-lt"/>
              </a:defRPr>
            </a:lvl1pPr>
            <a:lvl2pPr marL="514337" indent="-171446" algn="just">
              <a:buFontTx/>
              <a:buBlip>
                <a:blip r:embed="rId2"/>
              </a:buBlip>
              <a:defRPr sz="1350">
                <a:solidFill>
                  <a:schemeClr val="tx1">
                    <a:lumMod val="95000"/>
                    <a:lumOff val="5000"/>
                  </a:schemeClr>
                </a:solidFill>
                <a:latin typeface="+mn-lt"/>
              </a:defRPr>
            </a:lvl2pPr>
            <a:lvl3pPr marL="857228" indent="-171446" algn="just">
              <a:buFontTx/>
              <a:buBlip>
                <a:blip r:embed="rId2"/>
              </a:buBlip>
              <a:defRPr sz="1350">
                <a:solidFill>
                  <a:schemeClr val="tx1">
                    <a:lumMod val="95000"/>
                    <a:lumOff val="5000"/>
                  </a:schemeClr>
                </a:solidFill>
                <a:latin typeface="+mn-lt"/>
              </a:defRPr>
            </a:lvl3pPr>
            <a:lvl4pPr marL="1200120" indent="-171446" algn="just">
              <a:buFontTx/>
              <a:buBlip>
                <a:blip r:embed="rId2"/>
              </a:buBlip>
              <a:defRPr sz="1350">
                <a:solidFill>
                  <a:schemeClr val="tx1">
                    <a:lumMod val="95000"/>
                    <a:lumOff val="5000"/>
                  </a:schemeClr>
                </a:solidFill>
                <a:latin typeface="+mn-lt"/>
              </a:defRPr>
            </a:lvl4pPr>
            <a:lvl5pPr marL="1543012" indent="-171446" algn="just">
              <a:buFontTx/>
              <a:buBlip>
                <a:blip r:embed="rId2"/>
              </a:buBlip>
              <a:defRPr sz="1350">
                <a:solidFill>
                  <a:schemeClr val="tx1">
                    <a:lumMod val="95000"/>
                    <a:lumOff val="5000"/>
                  </a:schemeClr>
                </a:solidFill>
                <a:latin typeface="+mn-lt"/>
              </a:defRPr>
            </a:lvl5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4"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900" b="0" i="0" u="none" strike="noStrike" kern="1200" cap="none" spc="0" normalizeH="0" baseline="0" noProof="0" smtClean="0">
                <a:ln>
                  <a:noFill/>
                </a:ln>
                <a:solidFill>
                  <a:prstClr val="black">
                    <a:tint val="75000"/>
                  </a:prstClr>
                </a:solidFill>
                <a:effectLst/>
                <a:uLnTx/>
                <a:uFillTx/>
                <a:latin typeface="Candar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n-US" sz="9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279131916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Título y objetos">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5E58AE-96D2-45FC-96FE-2B21174429C3}" type="slidenum">
              <a:rPr kumimoji="0" lang="es-MX" sz="900" b="0" i="0" u="none" strike="noStrike" kern="1200" cap="none" spc="0" normalizeH="0" baseline="0" noProof="0" smtClean="0">
                <a:ln>
                  <a:noFill/>
                </a:ln>
                <a:solidFill>
                  <a:prstClr val="black">
                    <a:tint val="75000"/>
                  </a:prstClr>
                </a:solidFill>
                <a:effectLst/>
                <a:uLnTx/>
                <a:uFillTx/>
                <a:latin typeface="Candar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MX" sz="9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19424215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6" Type="http://schemas.openxmlformats.org/officeDocument/2006/relationships/image" Target="../media/image4.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jpeg"/><Relationship Id="rId2" Type="http://schemas.openxmlformats.org/officeDocument/2006/relationships/theme" Target="../theme/theme10.xml"/><Relationship Id="rId1" Type="http://schemas.openxmlformats.org/officeDocument/2006/relationships/slideLayout" Target="../slideLayouts/slideLayout30.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10.png"/></Relationships>
</file>

<file path=ppt/slideMasters/_rels/slideMaster11.xml.rels><?xml version="1.0" encoding="UTF-8" standalone="yes"?>
<Relationships xmlns="http://schemas.openxmlformats.org/package/2006/relationships"><Relationship Id="rId3" Type="http://schemas.openxmlformats.org/officeDocument/2006/relationships/slideLayout" Target="../slideLayouts/slideLayout33.xml"/><Relationship Id="rId7" Type="http://schemas.openxmlformats.org/officeDocument/2006/relationships/image" Target="../media/image10.png"/><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theme" Target="../theme/theme11.xml"/></Relationships>
</file>

<file path=ppt/slideMasters/_rels/slideMaster1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slideLayout" Target="../slideLayouts/slideLayout36.xml"/><Relationship Id="rId7" Type="http://schemas.openxmlformats.org/officeDocument/2006/relationships/image" Target="../media/image1.jpg"/><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theme" Target="../theme/theme12.xml"/><Relationship Id="rId11" Type="http://schemas.openxmlformats.org/officeDocument/2006/relationships/image" Target="../media/image4.jpg"/><Relationship Id="rId5" Type="http://schemas.openxmlformats.org/officeDocument/2006/relationships/slideLayout" Target="../slideLayouts/slideLayout38.xml"/><Relationship Id="rId10" Type="http://schemas.openxmlformats.org/officeDocument/2006/relationships/image" Target="../media/image14.jpeg"/><Relationship Id="rId4" Type="http://schemas.openxmlformats.org/officeDocument/2006/relationships/slideLayout" Target="../slideLayouts/slideLayout37.xml"/><Relationship Id="rId9" Type="http://schemas.openxmlformats.org/officeDocument/2006/relationships/image" Target="../media/image6.png"/></Relationships>
</file>

<file path=ppt/slideMasters/_rels/slideMaster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3.xml"/><Relationship Id="rId1" Type="http://schemas.openxmlformats.org/officeDocument/2006/relationships/slideLayout" Target="../slideLayouts/slideLayout39.xml"/><Relationship Id="rId5" Type="http://schemas.openxmlformats.org/officeDocument/2006/relationships/image" Target="../media/image4.jpg"/><Relationship Id="rId4" Type="http://schemas.openxmlformats.org/officeDocument/2006/relationships/image" Target="../media/image13.jpeg"/></Relationships>
</file>

<file path=ppt/slideMasters/_rels/slideMaster14.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theme" Target="../theme/theme14.xml"/><Relationship Id="rId7" Type="http://schemas.openxmlformats.org/officeDocument/2006/relationships/image" Target="../media/image8.png"/><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image" Target="../media/image7.png"/><Relationship Id="rId5" Type="http://schemas.openxmlformats.org/officeDocument/2006/relationships/image" Target="../media/image10.png"/><Relationship Id="rId4" Type="http://schemas.openxmlformats.org/officeDocument/2006/relationships/image" Target="../media/image6.png"/></Relationships>
</file>

<file path=ppt/slideMasters/_rels/slideMaster15.xml.rels><?xml version="1.0" encoding="UTF-8" standalone="yes"?>
<Relationships xmlns="http://schemas.openxmlformats.org/package/2006/relationships"><Relationship Id="rId3" Type="http://schemas.openxmlformats.org/officeDocument/2006/relationships/slideLayout" Target="../slideLayouts/slideLayout44.xml"/><Relationship Id="rId7" Type="http://schemas.openxmlformats.org/officeDocument/2006/relationships/image" Target="../media/image10.png"/><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theme" Target="../theme/theme15.xml"/></Relationships>
</file>

<file path=ppt/slideMasters/_rels/slideMaster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6.xml"/><Relationship Id="rId1" Type="http://schemas.openxmlformats.org/officeDocument/2006/relationships/slideLayout" Target="../slideLayouts/slideLayout45.xml"/><Relationship Id="rId5" Type="http://schemas.openxmlformats.org/officeDocument/2006/relationships/image" Target="../media/image4.jpg"/><Relationship Id="rId4" Type="http://schemas.openxmlformats.org/officeDocument/2006/relationships/image" Target="../media/image3.jpeg"/></Relationships>
</file>

<file path=ppt/slideMasters/_rels/slideMaster17.xml.rels><?xml version="1.0" encoding="UTF-8" standalone="yes"?>
<Relationships xmlns="http://schemas.openxmlformats.org/package/2006/relationships"><Relationship Id="rId3" Type="http://schemas.openxmlformats.org/officeDocument/2006/relationships/theme" Target="../theme/theme17.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image" Target="../media/image4.jpg"/><Relationship Id="rId5" Type="http://schemas.openxmlformats.org/officeDocument/2006/relationships/image" Target="../media/image3.jpeg"/><Relationship Id="rId4" Type="http://schemas.openxmlformats.org/officeDocument/2006/relationships/image" Target="../media/image1.jpg"/></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image" Target="../media/image10.png"/><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theme" Target="../theme/theme18.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5" Type="http://schemas.openxmlformats.org/officeDocument/2006/relationships/image" Target="../media/image15.jpeg"/><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 Id="rId14" Type="http://schemas.openxmlformats.org/officeDocument/2006/relationships/image" Target="../media/image8.png"/></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66.xml"/><Relationship Id="rId13" Type="http://schemas.openxmlformats.org/officeDocument/2006/relationships/image" Target="../media/image10.png"/><Relationship Id="rId3" Type="http://schemas.openxmlformats.org/officeDocument/2006/relationships/slideLayout" Target="../slideLayouts/slideLayout61.xml"/><Relationship Id="rId7" Type="http://schemas.openxmlformats.org/officeDocument/2006/relationships/slideLayout" Target="../slideLayouts/slideLayout65.xml"/><Relationship Id="rId12" Type="http://schemas.openxmlformats.org/officeDocument/2006/relationships/theme" Target="../theme/theme19.xml"/><Relationship Id="rId2" Type="http://schemas.openxmlformats.org/officeDocument/2006/relationships/slideLayout" Target="../slideLayouts/slideLayout60.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5" Type="http://schemas.openxmlformats.org/officeDocument/2006/relationships/slideLayout" Target="../slideLayouts/slideLayout63.xml"/><Relationship Id="rId15" Type="http://schemas.openxmlformats.org/officeDocument/2006/relationships/image" Target="../media/image15.jpeg"/><Relationship Id="rId10" Type="http://schemas.openxmlformats.org/officeDocument/2006/relationships/slideLayout" Target="../slideLayouts/slideLayout68.xml"/><Relationship Id="rId4" Type="http://schemas.openxmlformats.org/officeDocument/2006/relationships/slideLayout" Target="../slideLayouts/slideLayout62.xml"/><Relationship Id="rId9" Type="http://schemas.openxmlformats.org/officeDocument/2006/relationships/slideLayout" Target="../slideLayouts/slideLayout67.xml"/><Relationship Id="rId14" Type="http://schemas.openxmlformats.org/officeDocument/2006/relationships/image" Target="../media/image8.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theme" Target="../theme/theme2.xml"/><Relationship Id="rId1" Type="http://schemas.openxmlformats.org/officeDocument/2006/relationships/slideLayout" Target="../slideLayouts/slideLayout11.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png"/></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77.xml"/><Relationship Id="rId13" Type="http://schemas.openxmlformats.org/officeDocument/2006/relationships/image" Target="../media/image10.png"/><Relationship Id="rId3" Type="http://schemas.openxmlformats.org/officeDocument/2006/relationships/slideLayout" Target="../slideLayouts/slideLayout72.xml"/><Relationship Id="rId7" Type="http://schemas.openxmlformats.org/officeDocument/2006/relationships/slideLayout" Target="../slideLayouts/slideLayout76.xml"/><Relationship Id="rId12" Type="http://schemas.openxmlformats.org/officeDocument/2006/relationships/theme" Target="../theme/theme20.xml"/><Relationship Id="rId2" Type="http://schemas.openxmlformats.org/officeDocument/2006/relationships/slideLayout" Target="../slideLayouts/slideLayout71.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5" Type="http://schemas.openxmlformats.org/officeDocument/2006/relationships/slideLayout" Target="../slideLayouts/slideLayout74.xml"/><Relationship Id="rId15" Type="http://schemas.openxmlformats.org/officeDocument/2006/relationships/image" Target="../media/image15.jpeg"/><Relationship Id="rId10" Type="http://schemas.openxmlformats.org/officeDocument/2006/relationships/slideLayout" Target="../slideLayouts/slideLayout79.xml"/><Relationship Id="rId4" Type="http://schemas.openxmlformats.org/officeDocument/2006/relationships/slideLayout" Target="../slideLayouts/slideLayout73.xml"/><Relationship Id="rId9" Type="http://schemas.openxmlformats.org/officeDocument/2006/relationships/slideLayout" Target="../slideLayouts/slideLayout78.xml"/><Relationship Id="rId14" Type="http://schemas.openxmlformats.org/officeDocument/2006/relationships/image" Target="../media/image8.png"/></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88.xml"/><Relationship Id="rId13" Type="http://schemas.openxmlformats.org/officeDocument/2006/relationships/image" Target="../media/image10.png"/><Relationship Id="rId3" Type="http://schemas.openxmlformats.org/officeDocument/2006/relationships/slideLayout" Target="../slideLayouts/slideLayout83.xml"/><Relationship Id="rId7" Type="http://schemas.openxmlformats.org/officeDocument/2006/relationships/slideLayout" Target="../slideLayouts/slideLayout87.xml"/><Relationship Id="rId12" Type="http://schemas.openxmlformats.org/officeDocument/2006/relationships/theme" Target="../theme/theme21.xml"/><Relationship Id="rId2" Type="http://schemas.openxmlformats.org/officeDocument/2006/relationships/slideLayout" Target="../slideLayouts/slideLayout82.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5" Type="http://schemas.openxmlformats.org/officeDocument/2006/relationships/slideLayout" Target="../slideLayouts/slideLayout85.xml"/><Relationship Id="rId15" Type="http://schemas.openxmlformats.org/officeDocument/2006/relationships/image" Target="../media/image15.jpeg"/><Relationship Id="rId10" Type="http://schemas.openxmlformats.org/officeDocument/2006/relationships/slideLayout" Target="../slideLayouts/slideLayout90.xml"/><Relationship Id="rId4" Type="http://schemas.openxmlformats.org/officeDocument/2006/relationships/slideLayout" Target="../slideLayouts/slideLayout84.xml"/><Relationship Id="rId9" Type="http://schemas.openxmlformats.org/officeDocument/2006/relationships/slideLayout" Target="../slideLayouts/slideLayout89.xml"/><Relationship Id="rId14" Type="http://schemas.openxmlformats.org/officeDocument/2006/relationships/image" Target="../media/image8.png"/></Relationships>
</file>

<file path=ppt/slideMasters/_rels/slideMaster22.xml.rels><?xml version="1.0" encoding="UTF-8" standalone="yes"?>
<Relationships xmlns="http://schemas.openxmlformats.org/package/2006/relationships"><Relationship Id="rId8" Type="http://schemas.openxmlformats.org/officeDocument/2006/relationships/image" Target="../media/image16.jpg"/><Relationship Id="rId3" Type="http://schemas.openxmlformats.org/officeDocument/2006/relationships/slideLayout" Target="../slideLayouts/slideLayout94.xml"/><Relationship Id="rId7" Type="http://schemas.openxmlformats.org/officeDocument/2006/relationships/theme" Target="../theme/theme22.xml"/><Relationship Id="rId2" Type="http://schemas.openxmlformats.org/officeDocument/2006/relationships/slideLayout" Target="../slideLayouts/slideLayout93.xml"/><Relationship Id="rId1" Type="http://schemas.openxmlformats.org/officeDocument/2006/relationships/slideLayout" Target="../slideLayouts/slideLayout92.xml"/><Relationship Id="rId6" Type="http://schemas.openxmlformats.org/officeDocument/2006/relationships/slideLayout" Target="../slideLayouts/slideLayout97.xml"/><Relationship Id="rId5" Type="http://schemas.openxmlformats.org/officeDocument/2006/relationships/slideLayout" Target="../slideLayouts/slideLayout96.xml"/><Relationship Id="rId10" Type="http://schemas.openxmlformats.org/officeDocument/2006/relationships/image" Target="../media/image11.png"/><Relationship Id="rId4" Type="http://schemas.openxmlformats.org/officeDocument/2006/relationships/slideLayout" Target="../slideLayouts/slideLayout95.xml"/><Relationship Id="rId9" Type="http://schemas.openxmlformats.org/officeDocument/2006/relationships/image" Target="../media/image6.png"/></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105.xml"/><Relationship Id="rId3" Type="http://schemas.openxmlformats.org/officeDocument/2006/relationships/slideLayout" Target="../slideLayouts/slideLayout100.xml"/><Relationship Id="rId7" Type="http://schemas.openxmlformats.org/officeDocument/2006/relationships/slideLayout" Target="../slideLayouts/slideLayout104.xml"/><Relationship Id="rId12" Type="http://schemas.openxmlformats.org/officeDocument/2006/relationships/image" Target="../media/image10.png"/><Relationship Id="rId2" Type="http://schemas.openxmlformats.org/officeDocument/2006/relationships/slideLayout" Target="../slideLayouts/slideLayout99.xml"/><Relationship Id="rId1" Type="http://schemas.openxmlformats.org/officeDocument/2006/relationships/slideLayout" Target="../slideLayouts/slideLayout98.xml"/><Relationship Id="rId6" Type="http://schemas.openxmlformats.org/officeDocument/2006/relationships/slideLayout" Target="../slideLayouts/slideLayout103.xml"/><Relationship Id="rId11" Type="http://schemas.openxmlformats.org/officeDocument/2006/relationships/image" Target="../media/image9.jpeg"/><Relationship Id="rId5" Type="http://schemas.openxmlformats.org/officeDocument/2006/relationships/slideLayout" Target="../slideLayouts/slideLayout102.xml"/><Relationship Id="rId10" Type="http://schemas.openxmlformats.org/officeDocument/2006/relationships/image" Target="../media/image8.png"/><Relationship Id="rId4" Type="http://schemas.openxmlformats.org/officeDocument/2006/relationships/slideLayout" Target="../slideLayouts/slideLayout101.xml"/><Relationship Id="rId9" Type="http://schemas.openxmlformats.org/officeDocument/2006/relationships/theme" Target="../theme/theme23.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theme" Target="../theme/theme3.xml"/><Relationship Id="rId1" Type="http://schemas.openxmlformats.org/officeDocument/2006/relationships/slideLayout" Target="../slideLayouts/slideLayout12.xml"/><Relationship Id="rId5" Type="http://schemas.openxmlformats.org/officeDocument/2006/relationships/image" Target="../media/image10.png"/><Relationship Id="rId4" Type="http://schemas.openxmlformats.org/officeDocument/2006/relationships/image" Target="../media/image9.jpe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15.xml"/><Relationship Id="rId7" Type="http://schemas.openxmlformats.org/officeDocument/2006/relationships/image" Target="../media/image1.jpg"/><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theme" Target="../theme/theme4.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image" Target="../media/image11.png"/></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0.xml"/><Relationship Id="rId7" Type="http://schemas.openxmlformats.org/officeDocument/2006/relationships/image" Target="../media/image4.jpg"/><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image" Target="../media/image12.jpeg"/><Relationship Id="rId5" Type="http://schemas.openxmlformats.org/officeDocument/2006/relationships/image" Target="../media/image1.jpg"/><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theme" Target="../theme/theme6.xml"/><Relationship Id="rId7" Type="http://schemas.openxmlformats.org/officeDocument/2006/relationships/image" Target="../media/image8.png"/><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image" Target="../media/image7.png"/><Relationship Id="rId5" Type="http://schemas.openxmlformats.org/officeDocument/2006/relationships/image" Target="../media/image10.png"/><Relationship Id="rId4" Type="http://schemas.openxmlformats.org/officeDocument/2006/relationships/image" Target="../media/image6.png"/></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theme" Target="../theme/theme7.xml"/><Relationship Id="rId1" Type="http://schemas.openxmlformats.org/officeDocument/2006/relationships/slideLayout" Target="../slideLayouts/slideLayout23.xml"/><Relationship Id="rId5" Type="http://schemas.openxmlformats.org/officeDocument/2006/relationships/image" Target="../media/image10.png"/><Relationship Id="rId4" Type="http://schemas.openxmlformats.org/officeDocument/2006/relationships/image" Target="../media/image9.jpeg"/></Relationships>
</file>

<file path=ppt/slideMasters/_rels/slideMaster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6.xml"/><Relationship Id="rId7" Type="http://schemas.openxmlformats.org/officeDocument/2006/relationships/image" Target="../media/image11.png"/><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image" Target="../media/image1.jpg"/><Relationship Id="rId5" Type="http://schemas.openxmlformats.org/officeDocument/2006/relationships/theme" Target="../theme/theme8.xml"/><Relationship Id="rId4" Type="http://schemas.openxmlformats.org/officeDocument/2006/relationships/slideLayout" Target="../slideLayouts/slideLayout27.xml"/></Relationships>
</file>

<file path=ppt/slideMasters/_rels/slideMaster9.xml.rels><?xml version="1.0" encoding="UTF-8" standalone="yes"?>
<Relationships xmlns="http://schemas.openxmlformats.org/package/2006/relationships"><Relationship Id="rId3" Type="http://schemas.openxmlformats.org/officeDocument/2006/relationships/theme" Target="../theme/theme9.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image" Target="../media/image4.jpg"/><Relationship Id="rId5" Type="http://schemas.openxmlformats.org/officeDocument/2006/relationships/image" Target="../media/image13.jpeg"/><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srcRect/>
          <a:stretch>
            <a:fillRect/>
          </a:stretch>
        </a:blipFill>
        <a:effectLst/>
      </p:bgPr>
    </p:bg>
    <p:spTree>
      <p:nvGrpSpPr>
        <p:cNvPr id="1" name=""/>
        <p:cNvGrpSpPr/>
        <p:nvPr/>
      </p:nvGrpSpPr>
      <p:grpSpPr>
        <a:xfrm>
          <a:off x="0" y="0"/>
          <a:ext cx="0" cy="0"/>
          <a:chOff x="0" y="0"/>
          <a:chExt cx="0" cy="0"/>
        </a:xfrm>
      </p:grpSpPr>
      <p:sp>
        <p:nvSpPr>
          <p:cNvPr id="10" name="Rectángulo 9"/>
          <p:cNvSpPr/>
          <p:nvPr userDrawn="1"/>
        </p:nvSpPr>
        <p:spPr>
          <a:xfrm>
            <a:off x="-1" y="0"/>
            <a:ext cx="9143999" cy="6858000"/>
          </a:xfrm>
          <a:prstGeom prst="rect">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pic>
        <p:nvPicPr>
          <p:cNvPr id="12" name="Imagen 11"/>
          <p:cNvPicPr>
            <a:picLocks noChangeAspect="1"/>
          </p:cNvPicPr>
          <p:nvPr userDrawn="1"/>
        </p:nvPicPr>
        <p:blipFill>
          <a:blip r:embed="rId13">
            <a:extLst>
              <a:ext uri="{BEBA8EAE-BF5A-486C-A8C5-ECC9F3942E4B}">
                <a14:imgProps xmlns:a14="http://schemas.microsoft.com/office/drawing/2010/main">
                  <a14:imgLayer r:embed="rId14">
                    <a14:imgEffect>
                      <a14:saturation sat="114000"/>
                    </a14:imgEffect>
                  </a14:imgLayer>
                </a14:imgProps>
              </a:ext>
            </a:extLst>
          </a:blip>
          <a:stretch>
            <a:fillRect/>
          </a:stretch>
        </p:blipFill>
        <p:spPr>
          <a:xfrm>
            <a:off x="3543882" y="3437071"/>
            <a:ext cx="1655913" cy="2235111"/>
          </a:xfrm>
          <a:prstGeom prst="rect">
            <a:avLst/>
          </a:prstGeom>
          <a:ln>
            <a:noFill/>
          </a:ln>
          <a:effectLst>
            <a:glow rad="127000">
              <a:schemeClr val="accent1">
                <a:alpha val="0"/>
              </a:schemeClr>
            </a:glow>
            <a:outerShdw blurRad="127000" dist="50800" dir="5400000" algn="ctr" rotWithShape="0">
              <a:srgbClr val="000000">
                <a:alpha val="68000"/>
              </a:srgbClr>
            </a:outerShdw>
            <a:reflection stA="34000" endPos="65000" dist="50800" dir="5400000" sy="-100000" algn="bl" rotWithShape="0"/>
            <a:softEdge rad="0"/>
          </a:effectLst>
        </p:spPr>
      </p:pic>
      <p:sp>
        <p:nvSpPr>
          <p:cNvPr id="14" name="2 Rectángulo"/>
          <p:cNvSpPr/>
          <p:nvPr userDrawn="1"/>
        </p:nvSpPr>
        <p:spPr>
          <a:xfrm>
            <a:off x="552" y="759854"/>
            <a:ext cx="9143448" cy="6144660"/>
          </a:xfrm>
          <a:prstGeom prst="rect">
            <a:avLst/>
          </a:prstGeom>
          <a:solidFill>
            <a:schemeClr val="bg1">
              <a:lumMod val="95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 name="Text Placeholder 2"/>
          <p:cNvSpPr>
            <a:spLocks noGrp="1"/>
          </p:cNvSpPr>
          <p:nvPr>
            <p:ph type="body" idx="1"/>
          </p:nvPr>
        </p:nvSpPr>
        <p:spPr>
          <a:xfrm>
            <a:off x="457200" y="1239486"/>
            <a:ext cx="8229600" cy="4525963"/>
          </a:xfrm>
          <a:prstGeom prst="rect">
            <a:avLst/>
          </a:prstGeom>
          <a:ln>
            <a:noFill/>
          </a:ln>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9" name="Imagen 8"/>
          <p:cNvPicPr>
            <a:picLocks noChangeAspect="1"/>
          </p:cNvPicPr>
          <p:nvPr userDrawn="1"/>
        </p:nvPicPr>
        <p:blipFill rotWithShape="1">
          <a:blip r:embed="rId15" cstate="print">
            <a:extLst>
              <a:ext uri="{28A0092B-C50C-407E-A947-70E740481C1C}">
                <a14:useLocalDpi xmlns:a14="http://schemas.microsoft.com/office/drawing/2010/main" val="0"/>
              </a:ext>
            </a:extLst>
          </a:blip>
          <a:srcRect t="8645" b="10644"/>
          <a:stretch/>
        </p:blipFill>
        <p:spPr>
          <a:xfrm>
            <a:off x="-2" y="-1"/>
            <a:ext cx="2367919" cy="759855"/>
          </a:xfrm>
          <a:prstGeom prst="rect">
            <a:avLst/>
          </a:prstGeom>
        </p:spPr>
      </p:pic>
      <p:pic>
        <p:nvPicPr>
          <p:cNvPr id="13" name="Imagen 12"/>
          <p:cNvPicPr>
            <a:picLocks noChangeAspect="1"/>
          </p:cNvPicPr>
          <p:nvPr userDrawn="1"/>
        </p:nvPicPr>
        <p:blipFill rotWithShape="1">
          <a:blip r:embed="rId16">
            <a:clrChange>
              <a:clrFrom>
                <a:srgbClr val="EAEBED"/>
              </a:clrFrom>
              <a:clrTo>
                <a:srgbClr val="EAEBED">
                  <a:alpha val="0"/>
                </a:srgbClr>
              </a:clrTo>
            </a:clrChange>
            <a:extLst>
              <a:ext uri="{28A0092B-C50C-407E-A947-70E740481C1C}">
                <a14:useLocalDpi xmlns:a14="http://schemas.microsoft.com/office/drawing/2010/main" val="0"/>
              </a:ext>
            </a:extLst>
          </a:blip>
          <a:srcRect l="21007" t="16595" r="13165" b="9678"/>
          <a:stretch/>
        </p:blipFill>
        <p:spPr>
          <a:xfrm>
            <a:off x="232011" y="5575063"/>
            <a:ext cx="1023583" cy="1146412"/>
          </a:xfrm>
          <a:prstGeom prst="rect">
            <a:avLst/>
          </a:prstGeom>
        </p:spPr>
      </p:pic>
    </p:spTree>
    <p:extLst>
      <p:ext uri="{BB962C8B-B14F-4D97-AF65-F5344CB8AC3E}">
        <p14:creationId xmlns:p14="http://schemas.microsoft.com/office/powerpoint/2010/main" val="2213058446"/>
      </p:ext>
    </p:extLst>
  </p:cSld>
  <p:clrMap bg1="lt1" tx1="dk1" bg2="lt2" tx2="dk2" accent1="accent1" accent2="accent2" accent3="accent3" accent4="accent4" accent5="accent5" accent6="accent6" hlink="hlink" folHlink="folHlink"/>
  <p:sldLayoutIdLst>
    <p:sldLayoutId id="2147483696" r:id="rId1"/>
    <p:sldLayoutId id="2147483794" r:id="rId2"/>
    <p:sldLayoutId id="2147483809" r:id="rId3"/>
    <p:sldLayoutId id="2147483810" r:id="rId4"/>
    <p:sldLayoutId id="2147483811" r:id="rId5"/>
    <p:sldLayoutId id="2147483812" r:id="rId6"/>
    <p:sldLayoutId id="2147483813" r:id="rId7"/>
    <p:sldLayoutId id="2147483814" r:id="rId8"/>
    <p:sldLayoutId id="2147483815" r:id="rId9"/>
    <p:sldLayoutId id="2147483816" r:id="rId10"/>
  </p:sldLayoutIdLst>
  <p:timing>
    <p:tnLst>
      <p:par>
        <p:cTn id="1" dur="indefinite" restart="never" nodeType="tmRoot"/>
      </p:par>
    </p:tnLst>
  </p:timing>
  <p:hf hdr="0" ftr="0" dt="0"/>
  <p:txStyles>
    <p:titleStyle>
      <a:lvl1pPr algn="ctr" defTabSz="457200" rtl="0" eaLnBrk="1" latinLnBrk="0" hangingPunct="1">
        <a:spcBef>
          <a:spcPct val="0"/>
        </a:spcBef>
        <a:buNone/>
        <a:defRPr sz="2400" kern="1200">
          <a:solidFill>
            <a:schemeClr val="bg1">
              <a:lumMod val="95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2880" userDrawn="1">
          <p15:clr>
            <a:srgbClr val="F26B43"/>
          </p15:clr>
        </p15:guide>
      </p15:sldGuideLst>
    </p:ext>
  </p:extLst>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Imagen 2"/>
          <p:cNvPicPr>
            <a:picLocks noChangeAspect="1"/>
          </p:cNvPicPr>
          <p:nvPr/>
        </p:nvPicPr>
        <p:blipFill>
          <a:blip r:embed="rId3"/>
          <a:stretch>
            <a:fillRect/>
          </a:stretch>
        </p:blipFill>
        <p:spPr>
          <a:xfrm>
            <a:off x="5323499" y="1763858"/>
            <a:ext cx="2719052" cy="3670110"/>
          </a:xfrm>
          <a:prstGeom prst="rect">
            <a:avLst/>
          </a:prstGeom>
          <a:ln>
            <a:noFill/>
          </a:ln>
        </p:spPr>
      </p:pic>
      <p:pic>
        <p:nvPicPr>
          <p:cNvPr id="28" name="Imagen 27"/>
          <p:cNvPicPr/>
          <p:nvPr/>
        </p:nvPicPr>
        <p:blipFill rotWithShape="1">
          <a:blip r:embed="rId4">
            <a:duotone>
              <a:schemeClr val="bg2">
                <a:shade val="45000"/>
                <a:satMod val="135000"/>
              </a:schemeClr>
              <a:prstClr val="white"/>
            </a:duotone>
          </a:blip>
          <a:srcRect l="2546" t="24150" r="66225" b="18796"/>
          <a:stretch/>
        </p:blipFill>
        <p:spPr bwMode="auto">
          <a:xfrm>
            <a:off x="8420670" y="7184"/>
            <a:ext cx="715976" cy="721136"/>
          </a:xfrm>
          <a:prstGeom prst="rect">
            <a:avLst/>
          </a:prstGeom>
          <a:ln>
            <a:noFill/>
          </a:ln>
          <a:extLst>
            <a:ext uri="{53640926-AAD7-44D8-BBD7-CCE9431645EC}">
              <a14:shadowObscured xmlns:a14="http://schemas.microsoft.com/office/drawing/2010/main"/>
            </a:ext>
          </a:extLst>
        </p:spPr>
      </p:pic>
      <p:sp>
        <p:nvSpPr>
          <p:cNvPr id="24" name="2055 Rectángulo"/>
          <p:cNvSpPr/>
          <p:nvPr/>
        </p:nvSpPr>
        <p:spPr>
          <a:xfrm>
            <a:off x="1705970" y="0"/>
            <a:ext cx="6714700" cy="576815"/>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4" name="Imagen 3"/>
          <p:cNvPicPr>
            <a:picLocks noChangeAspect="1"/>
          </p:cNvPicPr>
          <p:nvPr/>
        </p:nvPicPr>
        <p:blipFill>
          <a:blip r:embed="rId5"/>
          <a:stretch>
            <a:fillRect/>
          </a:stretch>
        </p:blipFill>
        <p:spPr>
          <a:xfrm>
            <a:off x="-31275" y="2137955"/>
            <a:ext cx="9175275" cy="2987299"/>
          </a:xfrm>
          <a:prstGeom prst="rect">
            <a:avLst/>
          </a:prstGeom>
          <a:ln>
            <a:noFill/>
          </a:ln>
        </p:spPr>
      </p:pic>
      <p:pic>
        <p:nvPicPr>
          <p:cNvPr id="29" name="Imagen 28"/>
          <p:cNvPicPr>
            <a:picLocks noChangeAspect="1"/>
          </p:cNvPicPr>
          <p:nvPr/>
        </p:nvPicPr>
        <p:blipFill rotWithShape="1">
          <a:blip r:embed="rId6"/>
          <a:srcRect l="1538" t="20344" r="770" b="15263"/>
          <a:stretch/>
        </p:blipFill>
        <p:spPr>
          <a:xfrm>
            <a:off x="-15639" y="6686393"/>
            <a:ext cx="9175275" cy="185824"/>
          </a:xfrm>
          <a:prstGeom prst="rect">
            <a:avLst/>
          </a:prstGeom>
        </p:spPr>
      </p:pic>
      <p:pic>
        <p:nvPicPr>
          <p:cNvPr id="2" name="Imagen 1"/>
          <p:cNvPicPr>
            <a:picLocks noChangeAspect="1"/>
          </p:cNvPicPr>
          <p:nvPr/>
        </p:nvPicPr>
        <p:blipFill rotWithShape="1">
          <a:blip r:embed="rId7" cstate="print">
            <a:extLst>
              <a:ext uri="{28A0092B-C50C-407E-A947-70E740481C1C}">
                <a14:useLocalDpi xmlns:a14="http://schemas.microsoft.com/office/drawing/2010/main" val="0"/>
              </a:ext>
            </a:extLst>
          </a:blip>
          <a:srcRect t="8914" b="8728"/>
          <a:stretch/>
        </p:blipFill>
        <p:spPr>
          <a:xfrm>
            <a:off x="-1" y="0"/>
            <a:ext cx="1705971" cy="576816"/>
          </a:xfrm>
          <a:prstGeom prst="rect">
            <a:avLst/>
          </a:prstGeom>
        </p:spPr>
      </p:pic>
      <p:sp>
        <p:nvSpPr>
          <p:cNvPr id="39" name="2 Rectángulo"/>
          <p:cNvSpPr/>
          <p:nvPr/>
        </p:nvSpPr>
        <p:spPr>
          <a:xfrm>
            <a:off x="30186" y="1751419"/>
            <a:ext cx="9129450" cy="396044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3"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3353448214"/>
      </p:ext>
    </p:extLst>
  </p:cSld>
  <p:clrMap bg1="lt1" tx1="dk1" bg2="lt2" tx2="dk2" accent1="accent1" accent2="accent2" accent3="accent3" accent4="accent4" accent5="accent5" accent6="accent6" hlink="hlink" folHlink="folHlink"/>
  <p:sldLayoutIdLst>
    <p:sldLayoutId id="2147483718" r:id="rId1"/>
  </p:sldLayoutIdLst>
  <p:timing>
    <p:tnLst>
      <p:par>
        <p:cTn id="1" dur="indefinite" restart="never" nodeType="tmRoot"/>
      </p:par>
    </p:tnLst>
  </p:timing>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4" name="2055 Rectángulo"/>
          <p:cNvSpPr/>
          <p:nvPr/>
        </p:nvSpPr>
        <p:spPr>
          <a:xfrm>
            <a:off x="1705970" y="0"/>
            <a:ext cx="6733694" cy="54867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9" name="Imagen 28"/>
          <p:cNvPicPr>
            <a:picLocks noChangeAspect="1"/>
          </p:cNvPicPr>
          <p:nvPr/>
        </p:nvPicPr>
        <p:blipFill rotWithShape="1">
          <a:blip r:embed="rId5"/>
          <a:srcRect l="1538" t="20344" r="770" b="15263"/>
          <a:stretch/>
        </p:blipFill>
        <p:spPr>
          <a:xfrm>
            <a:off x="-15639" y="6686393"/>
            <a:ext cx="9175275" cy="185824"/>
          </a:xfrm>
          <a:prstGeom prst="rect">
            <a:avLst/>
          </a:prstGeom>
        </p:spPr>
      </p:pic>
      <p:pic>
        <p:nvPicPr>
          <p:cNvPr id="2" name="Imagen 1"/>
          <p:cNvPicPr>
            <a:picLocks noChangeAspect="1"/>
          </p:cNvPicPr>
          <p:nvPr/>
        </p:nvPicPr>
        <p:blipFill rotWithShape="1">
          <a:blip r:embed="rId6" cstate="print">
            <a:extLst>
              <a:ext uri="{28A0092B-C50C-407E-A947-70E740481C1C}">
                <a14:useLocalDpi xmlns:a14="http://schemas.microsoft.com/office/drawing/2010/main" val="0"/>
              </a:ext>
            </a:extLst>
          </a:blip>
          <a:srcRect t="11711" b="7869"/>
          <a:stretch/>
        </p:blipFill>
        <p:spPr>
          <a:xfrm>
            <a:off x="0" y="0"/>
            <a:ext cx="1705970" cy="548677"/>
          </a:xfrm>
          <a:prstGeom prst="rect">
            <a:avLst/>
          </a:prstGeom>
        </p:spPr>
      </p:pic>
      <p:sp>
        <p:nvSpPr>
          <p:cNvPr id="11"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9" name="Imagen 8"/>
          <p:cNvPicPr/>
          <p:nvPr userDrawn="1"/>
        </p:nvPicPr>
        <p:blipFill rotWithShape="1">
          <a:blip r:embed="rId7">
            <a:duotone>
              <a:schemeClr val="bg2">
                <a:shade val="45000"/>
                <a:satMod val="135000"/>
              </a:schemeClr>
              <a:prstClr val="white"/>
            </a:duotone>
          </a:blip>
          <a:srcRect l="2546" t="24150" r="66225" b="18796"/>
          <a:stretch/>
        </p:blipFill>
        <p:spPr bwMode="auto">
          <a:xfrm>
            <a:off x="8439665" y="7184"/>
            <a:ext cx="704335" cy="73304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256931902"/>
      </p:ext>
    </p:extLst>
  </p:cSld>
  <p:clrMap bg1="lt1" tx1="dk1" bg2="lt2" tx2="dk2" accent1="accent1" accent2="accent2" accent3="accent3" accent4="accent4" accent5="accent5" accent6="accent6" hlink="hlink" folHlink="folHlink"/>
  <p:sldLayoutIdLst>
    <p:sldLayoutId id="2147483720" r:id="rId1"/>
    <p:sldLayoutId id="2147483807" r:id="rId2"/>
    <p:sldLayoutId id="2147483808" r:id="rId3"/>
  </p:sldLayoutIdLst>
  <p:timing>
    <p:tnLst>
      <p:par>
        <p:cTn id="1" dur="indefinite" restart="never" nodeType="tmRoot"/>
      </p:par>
    </p:tnLst>
  </p:timing>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7"/>
          <a:srcRect/>
          <a:stretch>
            <a:fillRect/>
          </a:stretch>
        </a:blipFill>
        <a:effectLst/>
      </p:bgPr>
    </p:bg>
    <p:spTree>
      <p:nvGrpSpPr>
        <p:cNvPr id="1" name=""/>
        <p:cNvGrpSpPr/>
        <p:nvPr/>
      </p:nvGrpSpPr>
      <p:grpSpPr>
        <a:xfrm>
          <a:off x="0" y="0"/>
          <a:ext cx="0" cy="0"/>
          <a:chOff x="0" y="0"/>
          <a:chExt cx="0" cy="0"/>
        </a:xfrm>
      </p:grpSpPr>
      <p:pic>
        <p:nvPicPr>
          <p:cNvPr id="7" name="Imagen 6"/>
          <p:cNvPicPr>
            <a:picLocks noChangeAspect="1"/>
          </p:cNvPicPr>
          <p:nvPr/>
        </p:nvPicPr>
        <p:blipFill>
          <a:blip r:embed="rId8"/>
          <a:stretch>
            <a:fillRect/>
          </a:stretch>
        </p:blipFill>
        <p:spPr>
          <a:xfrm>
            <a:off x="-3445" y="1968881"/>
            <a:ext cx="9150889" cy="2920237"/>
          </a:xfrm>
          <a:prstGeom prst="rect">
            <a:avLst/>
          </a:prstGeom>
        </p:spPr>
      </p:pic>
      <p:pic>
        <p:nvPicPr>
          <p:cNvPr id="10" name="Imagen 9"/>
          <p:cNvPicPr>
            <a:picLocks noChangeAspect="1"/>
          </p:cNvPicPr>
          <p:nvPr/>
        </p:nvPicPr>
        <p:blipFill>
          <a:blip r:embed="rId9"/>
          <a:stretch>
            <a:fillRect/>
          </a:stretch>
        </p:blipFill>
        <p:spPr>
          <a:xfrm>
            <a:off x="5967748" y="1683446"/>
            <a:ext cx="2719052" cy="3670110"/>
          </a:xfrm>
          <a:prstGeom prst="rect">
            <a:avLst/>
          </a:prstGeom>
        </p:spPr>
      </p:pic>
      <p:sp>
        <p:nvSpPr>
          <p:cNvPr id="8" name="41 Rectángulo"/>
          <p:cNvSpPr/>
          <p:nvPr/>
        </p:nvSpPr>
        <p:spPr>
          <a:xfrm>
            <a:off x="-6351" y="1179738"/>
            <a:ext cx="9150350" cy="4498521"/>
          </a:xfrm>
          <a:prstGeom prst="rect">
            <a:avLst/>
          </a:prstGeom>
          <a:solidFill>
            <a:schemeClr val="bg1">
              <a:lumMod val="95000"/>
              <a:alpha val="68000"/>
            </a:scheme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MX" sz="1050" dirty="0" smtClean="0">
              <a:solidFill>
                <a:schemeClr val="bg1"/>
              </a:solidFill>
            </a:endParaRPr>
          </a:p>
        </p:txBody>
      </p:sp>
      <p:sp>
        <p:nvSpPr>
          <p:cNvPr id="2" name="Title Placeholder 1"/>
          <p:cNvSpPr>
            <a:spLocks noGrp="1"/>
          </p:cNvSpPr>
          <p:nvPr>
            <p:ph type="title"/>
          </p:nvPr>
        </p:nvSpPr>
        <p:spPr>
          <a:xfrm>
            <a:off x="2817340" y="0"/>
            <a:ext cx="6326659" cy="1143000"/>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
        <p:nvSpPr>
          <p:cNvPr id="11" name="Rectángulo 10"/>
          <p:cNvSpPr/>
          <p:nvPr userDrawn="1"/>
        </p:nvSpPr>
        <p:spPr>
          <a:xfrm>
            <a:off x="-1" y="2629"/>
            <a:ext cx="9143999" cy="6858000"/>
          </a:xfrm>
          <a:prstGeom prst="rect">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pic>
        <p:nvPicPr>
          <p:cNvPr id="13" name="Imagen 12"/>
          <p:cNvPicPr>
            <a:picLocks noChangeAspect="1"/>
          </p:cNvPicPr>
          <p:nvPr userDrawn="1"/>
        </p:nvPicPr>
        <p:blipFill rotWithShape="1">
          <a:blip r:embed="rId10" cstate="print">
            <a:extLst>
              <a:ext uri="{28A0092B-C50C-407E-A947-70E740481C1C}">
                <a14:useLocalDpi xmlns:a14="http://schemas.microsoft.com/office/drawing/2010/main" val="0"/>
              </a:ext>
            </a:extLst>
          </a:blip>
          <a:srcRect t="8645" b="10644"/>
          <a:stretch/>
        </p:blipFill>
        <p:spPr>
          <a:xfrm>
            <a:off x="-6351" y="-12360"/>
            <a:ext cx="1698673" cy="560602"/>
          </a:xfrm>
          <a:prstGeom prst="rect">
            <a:avLst/>
          </a:prstGeom>
        </p:spPr>
      </p:pic>
      <p:sp>
        <p:nvSpPr>
          <p:cNvPr id="14" name="2055 Rectángulo"/>
          <p:cNvSpPr/>
          <p:nvPr userDrawn="1"/>
        </p:nvSpPr>
        <p:spPr>
          <a:xfrm>
            <a:off x="1692322" y="-12360"/>
            <a:ext cx="7458025" cy="56060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5" name="Imagen 14"/>
          <p:cNvPicPr>
            <a:picLocks noChangeAspect="1"/>
          </p:cNvPicPr>
          <p:nvPr userDrawn="1"/>
        </p:nvPicPr>
        <p:blipFill rotWithShape="1">
          <a:blip r:embed="rId11">
            <a:clrChange>
              <a:clrFrom>
                <a:srgbClr val="EAEBED"/>
              </a:clrFrom>
              <a:clrTo>
                <a:srgbClr val="EAEBED">
                  <a:alpha val="0"/>
                </a:srgbClr>
              </a:clrTo>
            </a:clrChange>
            <a:extLst>
              <a:ext uri="{28A0092B-C50C-407E-A947-70E740481C1C}">
                <a14:useLocalDpi xmlns:a14="http://schemas.microsoft.com/office/drawing/2010/main" val="0"/>
              </a:ext>
            </a:extLst>
          </a:blip>
          <a:srcRect l="21007" t="16595" r="13165" b="9678"/>
          <a:stretch/>
        </p:blipFill>
        <p:spPr>
          <a:xfrm>
            <a:off x="232012" y="5714997"/>
            <a:ext cx="898642" cy="1006478"/>
          </a:xfrm>
          <a:prstGeom prst="rect">
            <a:avLst/>
          </a:prstGeom>
        </p:spPr>
      </p:pic>
    </p:spTree>
    <p:extLst>
      <p:ext uri="{BB962C8B-B14F-4D97-AF65-F5344CB8AC3E}">
        <p14:creationId xmlns:p14="http://schemas.microsoft.com/office/powerpoint/2010/main" val="3511266715"/>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Lst>
  <p:timing>
    <p:tnLst>
      <p:par>
        <p:cTn id="1" dur="indefinite" restart="never" nodeType="tmRoot"/>
      </p:par>
    </p:tnLst>
  </p:timing>
  <p:hf hdr="0" ftr="0" dt="0"/>
  <p:txStyles>
    <p:titleStyle>
      <a:lvl1pPr algn="ctr" defTabSz="457200" rtl="0" eaLnBrk="1" latinLnBrk="0" hangingPunct="1">
        <a:spcBef>
          <a:spcPct val="0"/>
        </a:spcBef>
        <a:buNone/>
        <a:defRPr sz="2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10" name="Rectángulo 9"/>
          <p:cNvSpPr/>
          <p:nvPr/>
        </p:nvSpPr>
        <p:spPr>
          <a:xfrm>
            <a:off x="-4704" y="0"/>
            <a:ext cx="9129449" cy="6858000"/>
          </a:xfrm>
          <a:prstGeom prst="rect">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3" name="Text Placeholder 2"/>
          <p:cNvSpPr>
            <a:spLocks noGrp="1"/>
          </p:cNvSpPr>
          <p:nvPr>
            <p:ph type="body" idx="1"/>
          </p:nvPr>
        </p:nvSpPr>
        <p:spPr>
          <a:xfrm>
            <a:off x="457200" y="1239486"/>
            <a:ext cx="8229600" cy="4525963"/>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9" name="Imagen 8"/>
          <p:cNvPicPr>
            <a:picLocks noChangeAspect="1"/>
          </p:cNvPicPr>
          <p:nvPr/>
        </p:nvPicPr>
        <p:blipFill rotWithShape="1">
          <a:blip r:embed="rId4" cstate="print">
            <a:extLst>
              <a:ext uri="{28A0092B-C50C-407E-A947-70E740481C1C}">
                <a14:useLocalDpi xmlns:a14="http://schemas.microsoft.com/office/drawing/2010/main" val="0"/>
              </a:ext>
            </a:extLst>
          </a:blip>
          <a:srcRect t="8645" b="10644"/>
          <a:stretch/>
        </p:blipFill>
        <p:spPr>
          <a:xfrm>
            <a:off x="-1" y="0"/>
            <a:ext cx="1858596" cy="581025"/>
          </a:xfrm>
          <a:prstGeom prst="rect">
            <a:avLst/>
          </a:prstGeom>
        </p:spPr>
      </p:pic>
      <p:sp>
        <p:nvSpPr>
          <p:cNvPr id="11" name="2055 Rectángulo"/>
          <p:cNvSpPr/>
          <p:nvPr/>
        </p:nvSpPr>
        <p:spPr>
          <a:xfrm>
            <a:off x="1858593" y="1"/>
            <a:ext cx="7299955" cy="58102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Placeholder 1"/>
          <p:cNvSpPr>
            <a:spLocks noGrp="1"/>
          </p:cNvSpPr>
          <p:nvPr>
            <p:ph type="title"/>
          </p:nvPr>
        </p:nvSpPr>
        <p:spPr>
          <a:xfrm>
            <a:off x="1858593" y="0"/>
            <a:ext cx="7285407" cy="581025"/>
          </a:xfrm>
          <a:prstGeom prst="rect">
            <a:avLst/>
          </a:prstGeom>
          <a:ln>
            <a:noFill/>
          </a:ln>
        </p:spPr>
        <p:txBody>
          <a:bodyPr vert="horz" lIns="91440" tIns="45720" rIns="91440" bIns="45720" rtlCol="0" anchor="ctr">
            <a:noAutofit/>
          </a:bodyPr>
          <a:lstStyle/>
          <a:p>
            <a:r>
              <a:rPr lang="es-ES" dirty="0" smtClean="0"/>
              <a:t>Haga clic para modificar el estilo de título del patrón</a:t>
            </a:r>
            <a:endParaRPr lang="en-US" dirty="0"/>
          </a:p>
        </p:txBody>
      </p:sp>
      <p:pic>
        <p:nvPicPr>
          <p:cNvPr id="13" name="Imagen 12"/>
          <p:cNvPicPr>
            <a:picLocks noChangeAspect="1"/>
          </p:cNvPicPr>
          <p:nvPr/>
        </p:nvPicPr>
        <p:blipFill rotWithShape="1">
          <a:blip r:embed="rId5">
            <a:clrChange>
              <a:clrFrom>
                <a:srgbClr val="EAEBED"/>
              </a:clrFrom>
              <a:clrTo>
                <a:srgbClr val="EAEBED">
                  <a:alpha val="0"/>
                </a:srgbClr>
              </a:clrTo>
            </a:clrChange>
            <a:extLst>
              <a:ext uri="{28A0092B-C50C-407E-A947-70E740481C1C}">
                <a14:useLocalDpi xmlns:a14="http://schemas.microsoft.com/office/drawing/2010/main" val="0"/>
              </a:ext>
            </a:extLst>
          </a:blip>
          <a:srcRect l="21007" t="16595" r="13165" b="9678"/>
          <a:stretch/>
        </p:blipFill>
        <p:spPr>
          <a:xfrm>
            <a:off x="232012" y="5749607"/>
            <a:ext cx="867740" cy="971868"/>
          </a:xfrm>
          <a:prstGeom prst="rect">
            <a:avLst/>
          </a:prstGeom>
        </p:spPr>
      </p:pic>
    </p:spTree>
    <p:extLst>
      <p:ext uri="{BB962C8B-B14F-4D97-AF65-F5344CB8AC3E}">
        <p14:creationId xmlns:p14="http://schemas.microsoft.com/office/powerpoint/2010/main" val="2948202437"/>
      </p:ext>
    </p:extLst>
  </p:cSld>
  <p:clrMap bg1="lt1" tx1="dk1" bg2="lt2" tx2="dk2" accent1="accent1" accent2="accent2" accent3="accent3" accent4="accent4" accent5="accent5" accent6="accent6" hlink="hlink" folHlink="folHlink"/>
  <p:sldLayoutIdLst>
    <p:sldLayoutId id="2147483728" r:id="rId1"/>
  </p:sldLayoutIdLst>
  <p:timing>
    <p:tnLst>
      <p:par>
        <p:cTn id="1" dur="indefinite" restart="never" nodeType="tmRoot"/>
      </p:par>
    </p:tnLst>
  </p:timing>
  <p:hf hdr="0" ftr="0" dt="0"/>
  <p:txStyles>
    <p:titleStyle>
      <a:lvl1pPr algn="ctr" defTabSz="457200" rtl="0" eaLnBrk="1" latinLnBrk="0" hangingPunct="1">
        <a:spcBef>
          <a:spcPct val="0"/>
        </a:spcBef>
        <a:buNone/>
        <a:defRPr sz="2400" b="1" kern="1200">
          <a:solidFill>
            <a:schemeClr val="bg1">
              <a:lumMod val="95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Imagen 2"/>
          <p:cNvPicPr>
            <a:picLocks noChangeAspect="1"/>
          </p:cNvPicPr>
          <p:nvPr/>
        </p:nvPicPr>
        <p:blipFill>
          <a:blip r:embed="rId4"/>
          <a:stretch>
            <a:fillRect/>
          </a:stretch>
        </p:blipFill>
        <p:spPr>
          <a:xfrm>
            <a:off x="5323499" y="1763858"/>
            <a:ext cx="2719052" cy="3670110"/>
          </a:xfrm>
          <a:prstGeom prst="rect">
            <a:avLst/>
          </a:prstGeom>
        </p:spPr>
      </p:pic>
      <p:pic>
        <p:nvPicPr>
          <p:cNvPr id="28" name="Imagen 27"/>
          <p:cNvPicPr/>
          <p:nvPr/>
        </p:nvPicPr>
        <p:blipFill rotWithShape="1">
          <a:blip r:embed="rId5">
            <a:duotone>
              <a:schemeClr val="bg2">
                <a:shade val="45000"/>
                <a:satMod val="135000"/>
              </a:schemeClr>
              <a:prstClr val="white"/>
            </a:duotone>
          </a:blip>
          <a:srcRect l="2546" t="24150" r="66225" b="18796"/>
          <a:stretch/>
        </p:blipFill>
        <p:spPr bwMode="auto">
          <a:xfrm>
            <a:off x="8483148" y="7184"/>
            <a:ext cx="660852" cy="701697"/>
          </a:xfrm>
          <a:prstGeom prst="rect">
            <a:avLst/>
          </a:prstGeom>
          <a:ln>
            <a:noFill/>
          </a:ln>
          <a:extLst>
            <a:ext uri="{53640926-AAD7-44D8-BBD7-CCE9431645EC}">
              <a14:shadowObscured xmlns:a14="http://schemas.microsoft.com/office/drawing/2010/main"/>
            </a:ext>
          </a:extLst>
        </p:spPr>
      </p:pic>
      <p:sp>
        <p:nvSpPr>
          <p:cNvPr id="24" name="2055 Rectángulo"/>
          <p:cNvSpPr/>
          <p:nvPr/>
        </p:nvSpPr>
        <p:spPr>
          <a:xfrm>
            <a:off x="1705970" y="0"/>
            <a:ext cx="6777177" cy="5768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4" name="Imagen 3"/>
          <p:cNvPicPr>
            <a:picLocks noChangeAspect="1"/>
          </p:cNvPicPr>
          <p:nvPr/>
        </p:nvPicPr>
        <p:blipFill>
          <a:blip r:embed="rId6"/>
          <a:stretch>
            <a:fillRect/>
          </a:stretch>
        </p:blipFill>
        <p:spPr>
          <a:xfrm>
            <a:off x="-31275" y="2137955"/>
            <a:ext cx="9175275" cy="2987299"/>
          </a:xfrm>
          <a:prstGeom prst="rect">
            <a:avLst/>
          </a:prstGeom>
          <a:ln>
            <a:noFill/>
          </a:ln>
        </p:spPr>
      </p:pic>
      <p:pic>
        <p:nvPicPr>
          <p:cNvPr id="29" name="Imagen 28"/>
          <p:cNvPicPr>
            <a:picLocks noChangeAspect="1"/>
          </p:cNvPicPr>
          <p:nvPr/>
        </p:nvPicPr>
        <p:blipFill rotWithShape="1">
          <a:blip r:embed="rId7"/>
          <a:srcRect l="1538" t="20344" r="770" b="15263"/>
          <a:stretch/>
        </p:blipFill>
        <p:spPr>
          <a:xfrm>
            <a:off x="-15639" y="6686393"/>
            <a:ext cx="9175275" cy="185824"/>
          </a:xfrm>
          <a:prstGeom prst="rect">
            <a:avLst/>
          </a:prstGeom>
        </p:spPr>
      </p:pic>
      <p:pic>
        <p:nvPicPr>
          <p:cNvPr id="2" name="Imagen 1"/>
          <p:cNvPicPr>
            <a:picLocks noChangeAspect="1"/>
          </p:cNvPicPr>
          <p:nvPr/>
        </p:nvPicPr>
        <p:blipFill rotWithShape="1">
          <a:blip r:embed="rId8" cstate="print">
            <a:extLst>
              <a:ext uri="{28A0092B-C50C-407E-A947-70E740481C1C}">
                <a14:useLocalDpi xmlns:a14="http://schemas.microsoft.com/office/drawing/2010/main" val="0"/>
              </a:ext>
            </a:extLst>
          </a:blip>
          <a:srcRect t="7775" b="9817"/>
          <a:stretch/>
        </p:blipFill>
        <p:spPr>
          <a:xfrm>
            <a:off x="1" y="0"/>
            <a:ext cx="1705970" cy="576816"/>
          </a:xfrm>
          <a:prstGeom prst="rect">
            <a:avLst/>
          </a:prstGeom>
        </p:spPr>
      </p:pic>
      <p:sp>
        <p:nvSpPr>
          <p:cNvPr id="39" name="2 Rectángulo"/>
          <p:cNvSpPr/>
          <p:nvPr/>
        </p:nvSpPr>
        <p:spPr>
          <a:xfrm>
            <a:off x="7273" y="1473528"/>
            <a:ext cx="9129450" cy="396044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3"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3577943043"/>
      </p:ext>
    </p:extLst>
  </p:cSld>
  <p:clrMap bg1="lt1" tx1="dk1" bg2="lt2" tx2="dk2" accent1="accent1" accent2="accent2" accent3="accent3" accent4="accent4" accent5="accent5" accent6="accent6" hlink="hlink" folHlink="folHlink"/>
  <p:sldLayoutIdLst>
    <p:sldLayoutId id="2147483730" r:id="rId1"/>
    <p:sldLayoutId id="2147483805" r:id="rId2"/>
  </p:sldLayoutIdLst>
  <p:timing>
    <p:tnLst>
      <p:par>
        <p:cTn id="1" dur="indefinite" restart="never" nodeType="tmRoot"/>
      </p:par>
    </p:tnLst>
  </p:timing>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4" name="2055 Rectángulo"/>
          <p:cNvSpPr/>
          <p:nvPr/>
        </p:nvSpPr>
        <p:spPr>
          <a:xfrm>
            <a:off x="1678675" y="0"/>
            <a:ext cx="6760990" cy="74022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9" name="Imagen 28"/>
          <p:cNvPicPr>
            <a:picLocks noChangeAspect="1"/>
          </p:cNvPicPr>
          <p:nvPr/>
        </p:nvPicPr>
        <p:blipFill rotWithShape="1">
          <a:blip r:embed="rId5"/>
          <a:srcRect l="1538" t="20344" r="770" b="15263"/>
          <a:stretch/>
        </p:blipFill>
        <p:spPr>
          <a:xfrm>
            <a:off x="-15639" y="6686393"/>
            <a:ext cx="9175275" cy="185824"/>
          </a:xfrm>
          <a:prstGeom prst="rect">
            <a:avLst/>
          </a:prstGeom>
        </p:spPr>
      </p:pic>
      <p:pic>
        <p:nvPicPr>
          <p:cNvPr id="2" name="Imagen 1"/>
          <p:cNvPicPr>
            <a:picLocks noChangeAspect="1"/>
          </p:cNvPicPr>
          <p:nvPr/>
        </p:nvPicPr>
        <p:blipFill rotWithShape="1">
          <a:blip r:embed="rId6" cstate="print">
            <a:extLst>
              <a:ext uri="{28A0092B-C50C-407E-A947-70E740481C1C}">
                <a14:useLocalDpi xmlns:a14="http://schemas.microsoft.com/office/drawing/2010/main" val="0"/>
              </a:ext>
            </a:extLst>
          </a:blip>
          <a:srcRect l="10370" t="7775" r="11279" b="9817"/>
          <a:stretch/>
        </p:blipFill>
        <p:spPr>
          <a:xfrm>
            <a:off x="0" y="0"/>
            <a:ext cx="1751527" cy="740224"/>
          </a:xfrm>
          <a:prstGeom prst="rect">
            <a:avLst/>
          </a:prstGeom>
        </p:spPr>
      </p:pic>
      <p:sp>
        <p:nvSpPr>
          <p:cNvPr id="11"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9" name="Imagen 8"/>
          <p:cNvPicPr/>
          <p:nvPr userDrawn="1"/>
        </p:nvPicPr>
        <p:blipFill rotWithShape="1">
          <a:blip r:embed="rId7">
            <a:duotone>
              <a:schemeClr val="bg2">
                <a:shade val="45000"/>
                <a:satMod val="135000"/>
              </a:schemeClr>
              <a:prstClr val="white"/>
            </a:duotone>
          </a:blip>
          <a:srcRect l="2546" t="24150" r="66225" b="18796"/>
          <a:stretch/>
        </p:blipFill>
        <p:spPr bwMode="auto">
          <a:xfrm>
            <a:off x="8439665" y="7184"/>
            <a:ext cx="704335" cy="73304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316396011"/>
      </p:ext>
    </p:extLst>
  </p:cSld>
  <p:clrMap bg1="lt1" tx1="dk1" bg2="lt2" tx2="dk2" accent1="accent1" accent2="accent2" accent3="accent3" accent4="accent4" accent5="accent5" accent6="accent6" hlink="hlink" folHlink="folHlink"/>
  <p:sldLayoutIdLst>
    <p:sldLayoutId id="2147483732" r:id="rId1"/>
    <p:sldLayoutId id="2147483797" r:id="rId2"/>
    <p:sldLayoutId id="2147483800" r:id="rId3"/>
  </p:sldLayoutIdLst>
  <p:timing>
    <p:tnLst>
      <p:par>
        <p:cTn id="1" dur="indefinite" restart="never" nodeType="tmRoot"/>
      </p:par>
    </p:tnLst>
  </p:timing>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10" name="Rectángulo 9"/>
          <p:cNvSpPr/>
          <p:nvPr/>
        </p:nvSpPr>
        <p:spPr>
          <a:xfrm>
            <a:off x="-1" y="0"/>
            <a:ext cx="9143999" cy="6858000"/>
          </a:xfrm>
          <a:prstGeom prst="rect">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solidFill>
                <a:prstClr val="white"/>
              </a:solidFill>
            </a:endParaRPr>
          </a:p>
        </p:txBody>
      </p:sp>
      <p:sp>
        <p:nvSpPr>
          <p:cNvPr id="3" name="Text Placeholder 2"/>
          <p:cNvSpPr>
            <a:spLocks noGrp="1"/>
          </p:cNvSpPr>
          <p:nvPr>
            <p:ph type="body" idx="1"/>
          </p:nvPr>
        </p:nvSpPr>
        <p:spPr>
          <a:xfrm>
            <a:off x="457200" y="1239486"/>
            <a:ext cx="8229600" cy="4525963"/>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s-MX"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D7C680-8E06-4DD0-96D9-2FF76E72A6BB}" type="slidenum">
              <a:rPr lang="es-MX" smtClean="0">
                <a:solidFill>
                  <a:prstClr val="black">
                    <a:tint val="75000"/>
                  </a:prstClr>
                </a:solidFill>
              </a:rPr>
              <a:pPr/>
              <a:t>‹Nº›</a:t>
            </a:fld>
            <a:endParaRPr lang="es-MX" dirty="0">
              <a:solidFill>
                <a:prstClr val="black">
                  <a:tint val="75000"/>
                </a:prstClr>
              </a:solidFill>
            </a:endParaRPr>
          </a:p>
        </p:txBody>
      </p:sp>
      <p:pic>
        <p:nvPicPr>
          <p:cNvPr id="9" name="Imagen 8"/>
          <p:cNvPicPr>
            <a:picLocks noChangeAspect="1"/>
          </p:cNvPicPr>
          <p:nvPr/>
        </p:nvPicPr>
        <p:blipFill rotWithShape="1">
          <a:blip r:embed="rId4" cstate="print">
            <a:extLst>
              <a:ext uri="{28A0092B-C50C-407E-A947-70E740481C1C}">
                <a14:useLocalDpi xmlns:a14="http://schemas.microsoft.com/office/drawing/2010/main" val="0"/>
              </a:ext>
            </a:extLst>
          </a:blip>
          <a:srcRect t="8645" b="10644"/>
          <a:stretch/>
        </p:blipFill>
        <p:spPr>
          <a:xfrm>
            <a:off x="-1" y="-1"/>
            <a:ext cx="1701802" cy="546101"/>
          </a:xfrm>
          <a:prstGeom prst="rect">
            <a:avLst/>
          </a:prstGeom>
        </p:spPr>
      </p:pic>
      <p:sp>
        <p:nvSpPr>
          <p:cNvPr id="11" name="2055 Rectángulo"/>
          <p:cNvSpPr/>
          <p:nvPr/>
        </p:nvSpPr>
        <p:spPr>
          <a:xfrm>
            <a:off x="1701801" y="-2"/>
            <a:ext cx="7442199" cy="54609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es-MX" dirty="0">
              <a:solidFill>
                <a:prstClr val="white"/>
              </a:solidFill>
              <a:latin typeface="Calibri" panose="020F0502020204030204"/>
            </a:endParaRPr>
          </a:p>
        </p:txBody>
      </p:sp>
      <p:sp>
        <p:nvSpPr>
          <p:cNvPr id="2" name="Title Placeholder 1"/>
          <p:cNvSpPr>
            <a:spLocks noGrp="1"/>
          </p:cNvSpPr>
          <p:nvPr>
            <p:ph type="title"/>
          </p:nvPr>
        </p:nvSpPr>
        <p:spPr>
          <a:xfrm>
            <a:off x="1701801" y="0"/>
            <a:ext cx="7431283" cy="546100"/>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n-US" dirty="0"/>
          </a:p>
        </p:txBody>
      </p:sp>
      <p:pic>
        <p:nvPicPr>
          <p:cNvPr id="13" name="Imagen 12"/>
          <p:cNvPicPr>
            <a:picLocks noChangeAspect="1"/>
          </p:cNvPicPr>
          <p:nvPr/>
        </p:nvPicPr>
        <p:blipFill rotWithShape="1">
          <a:blip r:embed="rId5">
            <a:clrChange>
              <a:clrFrom>
                <a:srgbClr val="EAEBED"/>
              </a:clrFrom>
              <a:clrTo>
                <a:srgbClr val="EAEBED">
                  <a:alpha val="0"/>
                </a:srgbClr>
              </a:clrTo>
            </a:clrChange>
            <a:extLst>
              <a:ext uri="{28A0092B-C50C-407E-A947-70E740481C1C}">
                <a14:useLocalDpi xmlns:a14="http://schemas.microsoft.com/office/drawing/2010/main" val="0"/>
              </a:ext>
            </a:extLst>
          </a:blip>
          <a:srcRect l="21007" t="16595" r="13165" b="9678"/>
          <a:stretch/>
        </p:blipFill>
        <p:spPr>
          <a:xfrm>
            <a:off x="232011" y="5575063"/>
            <a:ext cx="1023583" cy="1146412"/>
          </a:xfrm>
          <a:prstGeom prst="rect">
            <a:avLst/>
          </a:prstGeom>
        </p:spPr>
      </p:pic>
    </p:spTree>
    <p:extLst>
      <p:ext uri="{BB962C8B-B14F-4D97-AF65-F5344CB8AC3E}">
        <p14:creationId xmlns:p14="http://schemas.microsoft.com/office/powerpoint/2010/main" val="1006025994"/>
      </p:ext>
    </p:extLst>
  </p:cSld>
  <p:clrMap bg1="lt1" tx1="dk1" bg2="lt2" tx2="dk2" accent1="accent1" accent2="accent2" accent3="accent3" accent4="accent4" accent5="accent5" accent6="accent6" hlink="hlink" folHlink="folHlink"/>
  <p:sldLayoutIdLst>
    <p:sldLayoutId id="2147483743" r:id="rId1"/>
  </p:sldLayoutIdLst>
  <p:timing>
    <p:tnLst>
      <p:par>
        <p:cTn id="1" dur="indefinite" restart="never" nodeType="tmRoot"/>
      </p:par>
    </p:tnLst>
  </p:timing>
  <p:hf hdr="0" ftr="0" dt="0"/>
  <p:txStyles>
    <p:titleStyle>
      <a:lvl1pPr algn="ctr" defTabSz="457200" rtl="0" eaLnBrk="1" latinLnBrk="0" hangingPunct="1">
        <a:spcBef>
          <a:spcPct val="0"/>
        </a:spcBef>
        <a:buNone/>
        <a:defRPr sz="2400" kern="1200">
          <a:solidFill>
            <a:schemeClr val="bg1">
              <a:lumMod val="95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2880">
          <p15:clr>
            <a:srgbClr val="F26B43"/>
          </p15:clr>
        </p15:guide>
      </p15:sldGuideLst>
    </p:ext>
  </p:extLst>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srcRect/>
          <a:stretch>
            <a:fillRect/>
          </a:stretch>
        </a:blipFill>
        <a:effectLst/>
      </p:bgPr>
    </p:bg>
    <p:spTree>
      <p:nvGrpSpPr>
        <p:cNvPr id="1" name=""/>
        <p:cNvGrpSpPr/>
        <p:nvPr/>
      </p:nvGrpSpPr>
      <p:grpSpPr>
        <a:xfrm>
          <a:off x="0" y="0"/>
          <a:ext cx="0" cy="0"/>
          <a:chOff x="0" y="0"/>
          <a:chExt cx="0" cy="0"/>
        </a:xfrm>
      </p:grpSpPr>
      <p:sp>
        <p:nvSpPr>
          <p:cNvPr id="10" name="Rectángulo 9"/>
          <p:cNvSpPr/>
          <p:nvPr/>
        </p:nvSpPr>
        <p:spPr>
          <a:xfrm>
            <a:off x="-1" y="0"/>
            <a:ext cx="9143999" cy="6858000"/>
          </a:xfrm>
          <a:prstGeom prst="rect">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solidFill>
                <a:prstClr val="white"/>
              </a:solidFill>
            </a:endParaRPr>
          </a:p>
        </p:txBody>
      </p:sp>
      <p:sp>
        <p:nvSpPr>
          <p:cNvPr id="3" name="Text Placeholder 2"/>
          <p:cNvSpPr>
            <a:spLocks noGrp="1"/>
          </p:cNvSpPr>
          <p:nvPr>
            <p:ph type="body" idx="1"/>
          </p:nvPr>
        </p:nvSpPr>
        <p:spPr>
          <a:xfrm>
            <a:off x="457200" y="1239486"/>
            <a:ext cx="8229600" cy="4525963"/>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s-MX"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D7C680-8E06-4DD0-96D9-2FF76E72A6BB}" type="slidenum">
              <a:rPr lang="es-MX" smtClean="0">
                <a:solidFill>
                  <a:prstClr val="black">
                    <a:tint val="75000"/>
                  </a:prstClr>
                </a:solidFill>
              </a:rPr>
              <a:pPr/>
              <a:t>‹Nº›</a:t>
            </a:fld>
            <a:endParaRPr lang="es-MX" dirty="0">
              <a:solidFill>
                <a:prstClr val="black">
                  <a:tint val="75000"/>
                </a:prstClr>
              </a:solidFill>
            </a:endParaRPr>
          </a:p>
        </p:txBody>
      </p:sp>
      <p:pic>
        <p:nvPicPr>
          <p:cNvPr id="9" name="Imagen 8"/>
          <p:cNvPicPr>
            <a:picLocks noChangeAspect="1"/>
          </p:cNvPicPr>
          <p:nvPr/>
        </p:nvPicPr>
        <p:blipFill rotWithShape="1">
          <a:blip r:embed="rId5" cstate="print">
            <a:extLst>
              <a:ext uri="{28A0092B-C50C-407E-A947-70E740481C1C}">
                <a14:useLocalDpi xmlns:a14="http://schemas.microsoft.com/office/drawing/2010/main" val="0"/>
              </a:ext>
            </a:extLst>
          </a:blip>
          <a:srcRect t="8645" b="10644"/>
          <a:stretch/>
        </p:blipFill>
        <p:spPr>
          <a:xfrm>
            <a:off x="-1" y="-1"/>
            <a:ext cx="1701802" cy="546101"/>
          </a:xfrm>
          <a:prstGeom prst="rect">
            <a:avLst/>
          </a:prstGeom>
        </p:spPr>
      </p:pic>
      <p:sp>
        <p:nvSpPr>
          <p:cNvPr id="11" name="2055 Rectángulo"/>
          <p:cNvSpPr/>
          <p:nvPr/>
        </p:nvSpPr>
        <p:spPr>
          <a:xfrm>
            <a:off x="1701801" y="-2"/>
            <a:ext cx="7442199" cy="54609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es-MX" dirty="0">
              <a:solidFill>
                <a:prstClr val="white"/>
              </a:solidFill>
              <a:latin typeface="Calibri" panose="020F0502020204030204"/>
            </a:endParaRPr>
          </a:p>
        </p:txBody>
      </p:sp>
      <p:sp>
        <p:nvSpPr>
          <p:cNvPr id="2" name="Title Placeholder 1"/>
          <p:cNvSpPr>
            <a:spLocks noGrp="1"/>
          </p:cNvSpPr>
          <p:nvPr>
            <p:ph type="title"/>
          </p:nvPr>
        </p:nvSpPr>
        <p:spPr>
          <a:xfrm>
            <a:off x="1701801" y="0"/>
            <a:ext cx="7431283" cy="546100"/>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n-US" dirty="0"/>
          </a:p>
        </p:txBody>
      </p:sp>
      <p:pic>
        <p:nvPicPr>
          <p:cNvPr id="13" name="Imagen 12"/>
          <p:cNvPicPr>
            <a:picLocks noChangeAspect="1"/>
          </p:cNvPicPr>
          <p:nvPr/>
        </p:nvPicPr>
        <p:blipFill rotWithShape="1">
          <a:blip r:embed="rId6">
            <a:clrChange>
              <a:clrFrom>
                <a:srgbClr val="EAEBED"/>
              </a:clrFrom>
              <a:clrTo>
                <a:srgbClr val="EAEBED">
                  <a:alpha val="0"/>
                </a:srgbClr>
              </a:clrTo>
            </a:clrChange>
            <a:extLst>
              <a:ext uri="{28A0092B-C50C-407E-A947-70E740481C1C}">
                <a14:useLocalDpi xmlns:a14="http://schemas.microsoft.com/office/drawing/2010/main" val="0"/>
              </a:ext>
            </a:extLst>
          </a:blip>
          <a:srcRect l="21007" t="16595" r="13165" b="9678"/>
          <a:stretch/>
        </p:blipFill>
        <p:spPr>
          <a:xfrm>
            <a:off x="232011" y="5575063"/>
            <a:ext cx="1023583" cy="1146412"/>
          </a:xfrm>
          <a:prstGeom prst="rect">
            <a:avLst/>
          </a:prstGeom>
        </p:spPr>
      </p:pic>
    </p:spTree>
    <p:extLst>
      <p:ext uri="{BB962C8B-B14F-4D97-AF65-F5344CB8AC3E}">
        <p14:creationId xmlns:p14="http://schemas.microsoft.com/office/powerpoint/2010/main" val="578324417"/>
      </p:ext>
    </p:extLst>
  </p:cSld>
  <p:clrMap bg1="lt1" tx1="dk1" bg2="lt2" tx2="dk2" accent1="accent1" accent2="accent2" accent3="accent3" accent4="accent4" accent5="accent5" accent6="accent6" hlink="hlink" folHlink="folHlink"/>
  <p:sldLayoutIdLst>
    <p:sldLayoutId id="2147483745" r:id="rId1"/>
    <p:sldLayoutId id="2147483796" r:id="rId2"/>
  </p:sldLayoutIdLst>
  <p:timing>
    <p:tnLst>
      <p:par>
        <p:cTn id="1" dur="indefinite" restart="never" nodeType="tmRoot"/>
      </p:par>
    </p:tnLst>
  </p:timing>
  <p:hf hdr="0" ftr="0" dt="0"/>
  <p:txStyles>
    <p:titleStyle>
      <a:lvl1pPr algn="ctr" defTabSz="457200" rtl="0" eaLnBrk="1" latinLnBrk="0" hangingPunct="1">
        <a:spcBef>
          <a:spcPct val="0"/>
        </a:spcBef>
        <a:buNone/>
        <a:defRPr sz="2400" kern="1200">
          <a:solidFill>
            <a:schemeClr val="bg1">
              <a:lumMod val="95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2880">
          <p15:clr>
            <a:srgbClr val="F26B43"/>
          </p15:clr>
        </p15:guide>
      </p15:sldGuideLst>
    </p:ext>
  </p:extLst>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6" name="2055 Rectángulo"/>
          <p:cNvSpPr/>
          <p:nvPr/>
        </p:nvSpPr>
        <p:spPr>
          <a:xfrm>
            <a:off x="1619672" y="128700"/>
            <a:ext cx="4158992" cy="326232"/>
          </a:xfrm>
          <a:custGeom>
            <a:avLst/>
            <a:gdLst>
              <a:gd name="connsiteX0" fmla="*/ 0 w 1224136"/>
              <a:gd name="connsiteY0" fmla="*/ 0 h 119385"/>
              <a:gd name="connsiteX1" fmla="*/ 1224136 w 1224136"/>
              <a:gd name="connsiteY1" fmla="*/ 0 h 119385"/>
              <a:gd name="connsiteX2" fmla="*/ 1224136 w 1224136"/>
              <a:gd name="connsiteY2" fmla="*/ 119385 h 119385"/>
              <a:gd name="connsiteX3" fmla="*/ 0 w 1224136"/>
              <a:gd name="connsiteY3" fmla="*/ 119385 h 119385"/>
              <a:gd name="connsiteX4" fmla="*/ 0 w 1224136"/>
              <a:gd name="connsiteY4" fmla="*/ 0 h 119385"/>
              <a:gd name="connsiteX0" fmla="*/ 0 w 1224136"/>
              <a:gd name="connsiteY0" fmla="*/ 0 h 119385"/>
              <a:gd name="connsiteX1" fmla="*/ 1224136 w 1224136"/>
              <a:gd name="connsiteY1" fmla="*/ 0 h 119385"/>
              <a:gd name="connsiteX2" fmla="*/ 1188417 w 1224136"/>
              <a:gd name="connsiteY2" fmla="*/ 119385 h 119385"/>
              <a:gd name="connsiteX3" fmla="*/ 0 w 1224136"/>
              <a:gd name="connsiteY3" fmla="*/ 119385 h 119385"/>
              <a:gd name="connsiteX4" fmla="*/ 0 w 1224136"/>
              <a:gd name="connsiteY4" fmla="*/ 0 h 119385"/>
              <a:gd name="connsiteX0" fmla="*/ 47625 w 1224136"/>
              <a:gd name="connsiteY0" fmla="*/ 0 h 121766"/>
              <a:gd name="connsiteX1" fmla="*/ 1224136 w 1224136"/>
              <a:gd name="connsiteY1" fmla="*/ 2381 h 121766"/>
              <a:gd name="connsiteX2" fmla="*/ 1188417 w 1224136"/>
              <a:gd name="connsiteY2" fmla="*/ 121766 h 121766"/>
              <a:gd name="connsiteX3" fmla="*/ 0 w 1224136"/>
              <a:gd name="connsiteY3" fmla="*/ 121766 h 121766"/>
              <a:gd name="connsiteX4" fmla="*/ 47625 w 1224136"/>
              <a:gd name="connsiteY4" fmla="*/ 0 h 121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4136" h="121766">
                <a:moveTo>
                  <a:pt x="47625" y="0"/>
                </a:moveTo>
                <a:lnTo>
                  <a:pt x="1224136" y="2381"/>
                </a:lnTo>
                <a:lnTo>
                  <a:pt x="1188417" y="121766"/>
                </a:lnTo>
                <a:lnTo>
                  <a:pt x="0" y="121766"/>
                </a:lnTo>
                <a:lnTo>
                  <a:pt x="47625"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sp>
        <p:nvSpPr>
          <p:cNvPr id="102" name="101 CuadroTexto"/>
          <p:cNvSpPr txBox="1"/>
          <p:nvPr/>
        </p:nvSpPr>
        <p:spPr>
          <a:xfrm>
            <a:off x="1691680" y="116632"/>
            <a:ext cx="4824536" cy="338554"/>
          </a:xfrm>
          <a:custGeom>
            <a:avLst/>
            <a:gdLst>
              <a:gd name="connsiteX0" fmla="*/ 0 w 1411626"/>
              <a:gd name="connsiteY0" fmla="*/ 0 h 276999"/>
              <a:gd name="connsiteX1" fmla="*/ 1411626 w 1411626"/>
              <a:gd name="connsiteY1" fmla="*/ 0 h 276999"/>
              <a:gd name="connsiteX2" fmla="*/ 1411626 w 1411626"/>
              <a:gd name="connsiteY2" fmla="*/ 276999 h 276999"/>
              <a:gd name="connsiteX3" fmla="*/ 0 w 1411626"/>
              <a:gd name="connsiteY3" fmla="*/ 276999 h 276999"/>
              <a:gd name="connsiteX4" fmla="*/ 0 w 1411626"/>
              <a:gd name="connsiteY4" fmla="*/ 0 h 276999"/>
              <a:gd name="connsiteX0" fmla="*/ 85725 w 1411626"/>
              <a:gd name="connsiteY0" fmla="*/ 0 h 276999"/>
              <a:gd name="connsiteX1" fmla="*/ 1411626 w 1411626"/>
              <a:gd name="connsiteY1" fmla="*/ 0 h 276999"/>
              <a:gd name="connsiteX2" fmla="*/ 1411626 w 1411626"/>
              <a:gd name="connsiteY2" fmla="*/ 276999 h 276999"/>
              <a:gd name="connsiteX3" fmla="*/ 0 w 1411626"/>
              <a:gd name="connsiteY3" fmla="*/ 276999 h 276999"/>
              <a:gd name="connsiteX4" fmla="*/ 85725 w 1411626"/>
              <a:gd name="connsiteY4" fmla="*/ 0 h 276999"/>
              <a:gd name="connsiteX0" fmla="*/ 85725 w 1411626"/>
              <a:gd name="connsiteY0" fmla="*/ 0 h 276999"/>
              <a:gd name="connsiteX1" fmla="*/ 1411626 w 1411626"/>
              <a:gd name="connsiteY1" fmla="*/ 0 h 276999"/>
              <a:gd name="connsiteX2" fmla="*/ 1216364 w 1411626"/>
              <a:gd name="connsiteY2" fmla="*/ 267474 h 276999"/>
              <a:gd name="connsiteX3" fmla="*/ 0 w 1411626"/>
              <a:gd name="connsiteY3" fmla="*/ 276999 h 276999"/>
              <a:gd name="connsiteX4" fmla="*/ 85725 w 1411626"/>
              <a:gd name="connsiteY4" fmla="*/ 0 h 276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1626" h="276999">
                <a:moveTo>
                  <a:pt x="85725" y="0"/>
                </a:moveTo>
                <a:lnTo>
                  <a:pt x="1411626" y="0"/>
                </a:lnTo>
                <a:lnTo>
                  <a:pt x="1216364" y="267474"/>
                </a:lnTo>
                <a:lnTo>
                  <a:pt x="0" y="276999"/>
                </a:lnTo>
                <a:lnTo>
                  <a:pt x="85725" y="0"/>
                </a:lnTo>
                <a:close/>
              </a:path>
            </a:pathLst>
          </a:custGeom>
          <a:noFill/>
        </p:spPr>
        <p:txBody>
          <a:bodyPr wrap="square" rtlCol="0">
            <a:spAutoFit/>
          </a:bodyPr>
          <a:lstStyle/>
          <a:p>
            <a:pPr defTabSz="914400"/>
            <a:r>
              <a:rPr lang="es-MX" sz="1600" b="1" i="1" dirty="0">
                <a:solidFill>
                  <a:prstClr val="white"/>
                </a:solidFill>
                <a:effectLst>
                  <a:outerShdw blurRad="38100" dist="38100" dir="2700000" algn="tl">
                    <a:srgbClr val="000000">
                      <a:alpha val="43137"/>
                    </a:srgbClr>
                  </a:outerShdw>
                </a:effectLst>
                <a:latin typeface="Arial" pitchFamily="34" charset="0"/>
                <a:cs typeface="Arial" pitchFamily="34" charset="0"/>
              </a:rPr>
              <a:t>Departamento de Operación e Inversión</a:t>
            </a:r>
          </a:p>
        </p:txBody>
      </p:sp>
      <p:sp>
        <p:nvSpPr>
          <p:cNvPr id="21" name="25 Onda"/>
          <p:cNvSpPr/>
          <p:nvPr userDrawn="1"/>
        </p:nvSpPr>
        <p:spPr>
          <a:xfrm flipH="1">
            <a:off x="1376" y="2124270"/>
            <a:ext cx="9143968" cy="2636042"/>
          </a:xfrm>
          <a:prstGeom prst="wave">
            <a:avLst>
              <a:gd name="adj1" fmla="val 20000"/>
              <a:gd name="adj2" fmla="val -10000"/>
            </a:avLst>
          </a:prstGeom>
          <a:noFill/>
          <a:ln w="1905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sp>
        <p:nvSpPr>
          <p:cNvPr id="22" name="25 Onda"/>
          <p:cNvSpPr/>
          <p:nvPr userDrawn="1"/>
        </p:nvSpPr>
        <p:spPr>
          <a:xfrm flipH="1">
            <a:off x="-1575" y="2521150"/>
            <a:ext cx="9143968" cy="2636042"/>
          </a:xfrm>
          <a:prstGeom prst="wave">
            <a:avLst>
              <a:gd name="adj1" fmla="val 20000"/>
              <a:gd name="adj2" fmla="val -10000"/>
            </a:avLst>
          </a:pr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pic>
        <p:nvPicPr>
          <p:cNvPr id="24" name="Imagen 23"/>
          <p:cNvPicPr/>
          <p:nvPr userDrawn="1"/>
        </p:nvPicPr>
        <p:blipFill rotWithShape="1">
          <a:blip r:embed="rId13">
            <a:duotone>
              <a:schemeClr val="bg2">
                <a:shade val="45000"/>
                <a:satMod val="135000"/>
              </a:schemeClr>
              <a:prstClr val="white"/>
            </a:duotone>
          </a:blip>
          <a:srcRect l="2546" t="24150" r="66225" b="18796"/>
          <a:stretch/>
        </p:blipFill>
        <p:spPr bwMode="auto">
          <a:xfrm>
            <a:off x="7812360" y="188640"/>
            <a:ext cx="1210439" cy="1175261"/>
          </a:xfrm>
          <a:prstGeom prst="rect">
            <a:avLst/>
          </a:prstGeom>
          <a:ln>
            <a:noFill/>
          </a:ln>
          <a:extLst>
            <a:ext uri="{53640926-AAD7-44D8-BBD7-CCE9431645EC}">
              <a14:shadowObscured xmlns:a14="http://schemas.microsoft.com/office/drawing/2010/main"/>
            </a:ext>
          </a:extLst>
        </p:spPr>
      </p:pic>
      <p:pic>
        <p:nvPicPr>
          <p:cNvPr id="25" name="Imagen 24"/>
          <p:cNvPicPr>
            <a:picLocks noChangeAspect="1"/>
          </p:cNvPicPr>
          <p:nvPr userDrawn="1"/>
        </p:nvPicPr>
        <p:blipFill rotWithShape="1">
          <a:blip r:embed="rId14"/>
          <a:srcRect l="1538" t="20344" r="770" b="15263"/>
          <a:stretch/>
        </p:blipFill>
        <p:spPr>
          <a:xfrm>
            <a:off x="0" y="6147370"/>
            <a:ext cx="9144000" cy="185191"/>
          </a:xfrm>
          <a:prstGeom prst="rect">
            <a:avLst/>
          </a:prstGeom>
        </p:spPr>
      </p:pic>
      <p:grpSp>
        <p:nvGrpSpPr>
          <p:cNvPr id="69" name="68 Grupo"/>
          <p:cNvGrpSpPr/>
          <p:nvPr userDrawn="1"/>
        </p:nvGrpSpPr>
        <p:grpSpPr>
          <a:xfrm>
            <a:off x="6372200" y="1988840"/>
            <a:ext cx="2571884" cy="3528392"/>
            <a:chOff x="1546123" y="1575439"/>
            <a:chExt cx="1800535" cy="2539433"/>
          </a:xfrm>
          <a:solidFill>
            <a:srgbClr val="BEB2CE"/>
          </a:solidFill>
        </p:grpSpPr>
        <p:sp>
          <p:nvSpPr>
            <p:cNvPr id="70" name="13 Elipse"/>
            <p:cNvSpPr/>
            <p:nvPr userDrawn="1"/>
          </p:nvSpPr>
          <p:spPr>
            <a:xfrm rot="20317111">
              <a:off x="1546123" y="3139445"/>
              <a:ext cx="759216" cy="975427"/>
            </a:xfrm>
            <a:custGeom>
              <a:avLst/>
              <a:gdLst>
                <a:gd name="connsiteX0" fmla="*/ 0 w 699116"/>
                <a:gd name="connsiteY0" fmla="*/ 485489 h 970977"/>
                <a:gd name="connsiteX1" fmla="*/ 349558 w 699116"/>
                <a:gd name="connsiteY1" fmla="*/ 0 h 970977"/>
                <a:gd name="connsiteX2" fmla="*/ 699116 w 699116"/>
                <a:gd name="connsiteY2" fmla="*/ 485489 h 970977"/>
                <a:gd name="connsiteX3" fmla="*/ 349558 w 699116"/>
                <a:gd name="connsiteY3" fmla="*/ 970978 h 970977"/>
                <a:gd name="connsiteX4" fmla="*/ 0 w 699116"/>
                <a:gd name="connsiteY4" fmla="*/ 485489 h 970977"/>
                <a:gd name="connsiteX0" fmla="*/ 0 w 699116"/>
                <a:gd name="connsiteY0" fmla="*/ 494821 h 980310"/>
                <a:gd name="connsiteX1" fmla="*/ 349558 w 699116"/>
                <a:gd name="connsiteY1" fmla="*/ 9332 h 980310"/>
                <a:gd name="connsiteX2" fmla="*/ 699116 w 699116"/>
                <a:gd name="connsiteY2" fmla="*/ 494821 h 980310"/>
                <a:gd name="connsiteX3" fmla="*/ 349558 w 699116"/>
                <a:gd name="connsiteY3" fmla="*/ 980310 h 980310"/>
                <a:gd name="connsiteX4" fmla="*/ 0 w 699116"/>
                <a:gd name="connsiteY4" fmla="*/ 494821 h 980310"/>
                <a:gd name="connsiteX0" fmla="*/ 0 w 699116"/>
                <a:gd name="connsiteY0" fmla="*/ 464783 h 950272"/>
                <a:gd name="connsiteX1" fmla="*/ 352124 w 699116"/>
                <a:gd name="connsiteY1" fmla="*/ 7576 h 950272"/>
                <a:gd name="connsiteX2" fmla="*/ 699116 w 699116"/>
                <a:gd name="connsiteY2" fmla="*/ 464783 h 950272"/>
                <a:gd name="connsiteX3" fmla="*/ 349558 w 699116"/>
                <a:gd name="connsiteY3" fmla="*/ 950272 h 950272"/>
                <a:gd name="connsiteX4" fmla="*/ 0 w 699116"/>
                <a:gd name="connsiteY4" fmla="*/ 464783 h 950272"/>
                <a:gd name="connsiteX0" fmla="*/ 1094 w 700210"/>
                <a:gd name="connsiteY0" fmla="*/ 489880 h 975369"/>
                <a:gd name="connsiteX1" fmla="*/ 288175 w 700210"/>
                <a:gd name="connsiteY1" fmla="*/ 7207 h 975369"/>
                <a:gd name="connsiteX2" fmla="*/ 700210 w 700210"/>
                <a:gd name="connsiteY2" fmla="*/ 489880 h 975369"/>
                <a:gd name="connsiteX3" fmla="*/ 350652 w 700210"/>
                <a:gd name="connsiteY3" fmla="*/ 975369 h 975369"/>
                <a:gd name="connsiteX4" fmla="*/ 1094 w 700210"/>
                <a:gd name="connsiteY4" fmla="*/ 489880 h 975369"/>
                <a:gd name="connsiteX0" fmla="*/ 1094 w 700210"/>
                <a:gd name="connsiteY0" fmla="*/ 489880 h 987867"/>
                <a:gd name="connsiteX1" fmla="*/ 288175 w 700210"/>
                <a:gd name="connsiteY1" fmla="*/ 7207 h 987867"/>
                <a:gd name="connsiteX2" fmla="*/ 700210 w 700210"/>
                <a:gd name="connsiteY2" fmla="*/ 489880 h 987867"/>
                <a:gd name="connsiteX3" fmla="*/ 350652 w 700210"/>
                <a:gd name="connsiteY3" fmla="*/ 975369 h 987867"/>
                <a:gd name="connsiteX4" fmla="*/ 1094 w 700210"/>
                <a:gd name="connsiteY4" fmla="*/ 489880 h 987867"/>
                <a:gd name="connsiteX0" fmla="*/ 269 w 699385"/>
                <a:gd name="connsiteY0" fmla="*/ 489880 h 988109"/>
                <a:gd name="connsiteX1" fmla="*/ 287350 w 699385"/>
                <a:gd name="connsiteY1" fmla="*/ 7207 h 988109"/>
                <a:gd name="connsiteX2" fmla="*/ 699385 w 699385"/>
                <a:gd name="connsiteY2" fmla="*/ 489880 h 988109"/>
                <a:gd name="connsiteX3" fmla="*/ 315632 w 699385"/>
                <a:gd name="connsiteY3" fmla="*/ 975620 h 988109"/>
                <a:gd name="connsiteX4" fmla="*/ 269 w 699385"/>
                <a:gd name="connsiteY4" fmla="*/ 489880 h 988109"/>
                <a:gd name="connsiteX0" fmla="*/ 227 w 699343"/>
                <a:gd name="connsiteY0" fmla="*/ 482908 h 981137"/>
                <a:gd name="connsiteX1" fmla="*/ 287308 w 699343"/>
                <a:gd name="connsiteY1" fmla="*/ 235 h 981137"/>
                <a:gd name="connsiteX2" fmla="*/ 699343 w 699343"/>
                <a:gd name="connsiteY2" fmla="*/ 482908 h 981137"/>
                <a:gd name="connsiteX3" fmla="*/ 315590 w 699343"/>
                <a:gd name="connsiteY3" fmla="*/ 968648 h 981137"/>
                <a:gd name="connsiteX4" fmla="*/ 227 w 699343"/>
                <a:gd name="connsiteY4" fmla="*/ 482908 h 981137"/>
                <a:gd name="connsiteX0" fmla="*/ 397 w 699513"/>
                <a:gd name="connsiteY0" fmla="*/ 445160 h 943389"/>
                <a:gd name="connsiteX1" fmla="*/ 279500 w 699513"/>
                <a:gd name="connsiteY1" fmla="*/ 280 h 943389"/>
                <a:gd name="connsiteX2" fmla="*/ 699513 w 699513"/>
                <a:gd name="connsiteY2" fmla="*/ 445160 h 943389"/>
                <a:gd name="connsiteX3" fmla="*/ 315760 w 699513"/>
                <a:gd name="connsiteY3" fmla="*/ 930900 h 943389"/>
                <a:gd name="connsiteX4" fmla="*/ 397 w 699513"/>
                <a:gd name="connsiteY4" fmla="*/ 445160 h 943389"/>
                <a:gd name="connsiteX0" fmla="*/ 2264 w 701380"/>
                <a:gd name="connsiteY0" fmla="*/ 473155 h 971384"/>
                <a:gd name="connsiteX1" fmla="*/ 244606 w 701380"/>
                <a:gd name="connsiteY1" fmla="*/ 244 h 971384"/>
                <a:gd name="connsiteX2" fmla="*/ 701380 w 701380"/>
                <a:gd name="connsiteY2" fmla="*/ 473155 h 971384"/>
                <a:gd name="connsiteX3" fmla="*/ 317627 w 701380"/>
                <a:gd name="connsiteY3" fmla="*/ 958895 h 971384"/>
                <a:gd name="connsiteX4" fmla="*/ 2264 w 701380"/>
                <a:gd name="connsiteY4" fmla="*/ 473155 h 971384"/>
                <a:gd name="connsiteX0" fmla="*/ 542 w 699658"/>
                <a:gd name="connsiteY0" fmla="*/ 501660 h 999889"/>
                <a:gd name="connsiteX1" fmla="*/ 274513 w 699658"/>
                <a:gd name="connsiteY1" fmla="*/ 216 h 999889"/>
                <a:gd name="connsiteX2" fmla="*/ 699658 w 699658"/>
                <a:gd name="connsiteY2" fmla="*/ 501660 h 999889"/>
                <a:gd name="connsiteX3" fmla="*/ 315905 w 699658"/>
                <a:gd name="connsiteY3" fmla="*/ 987400 h 999889"/>
                <a:gd name="connsiteX4" fmla="*/ 542 w 699658"/>
                <a:gd name="connsiteY4" fmla="*/ 501660 h 999889"/>
                <a:gd name="connsiteX0" fmla="*/ 881 w 699997"/>
                <a:gd name="connsiteY0" fmla="*/ 478032 h 976261"/>
                <a:gd name="connsiteX1" fmla="*/ 265592 w 699997"/>
                <a:gd name="connsiteY1" fmla="*/ 240 h 976261"/>
                <a:gd name="connsiteX2" fmla="*/ 699997 w 699997"/>
                <a:gd name="connsiteY2" fmla="*/ 478032 h 976261"/>
                <a:gd name="connsiteX3" fmla="*/ 316244 w 699997"/>
                <a:gd name="connsiteY3" fmla="*/ 963772 h 976261"/>
                <a:gd name="connsiteX4" fmla="*/ 881 w 699997"/>
                <a:gd name="connsiteY4" fmla="*/ 478032 h 976261"/>
                <a:gd name="connsiteX0" fmla="*/ 881 w 717771"/>
                <a:gd name="connsiteY0" fmla="*/ 486744 h 981607"/>
                <a:gd name="connsiteX1" fmla="*/ 265592 w 717771"/>
                <a:gd name="connsiteY1" fmla="*/ 8952 h 981607"/>
                <a:gd name="connsiteX2" fmla="*/ 614412 w 717771"/>
                <a:gd name="connsiteY2" fmla="*/ 198144 h 981607"/>
                <a:gd name="connsiteX3" fmla="*/ 699997 w 717771"/>
                <a:gd name="connsiteY3" fmla="*/ 486744 h 981607"/>
                <a:gd name="connsiteX4" fmla="*/ 316244 w 717771"/>
                <a:gd name="connsiteY4" fmla="*/ 972484 h 981607"/>
                <a:gd name="connsiteX5" fmla="*/ 881 w 717771"/>
                <a:gd name="connsiteY5" fmla="*/ 486744 h 981607"/>
                <a:gd name="connsiteX0" fmla="*/ 291 w 712470"/>
                <a:gd name="connsiteY0" fmla="*/ 479026 h 973889"/>
                <a:gd name="connsiteX1" fmla="*/ 265002 w 712470"/>
                <a:gd name="connsiteY1" fmla="*/ 1234 h 973889"/>
                <a:gd name="connsiteX2" fmla="*/ 573684 w 712470"/>
                <a:gd name="connsiteY2" fmla="*/ 345195 h 973889"/>
                <a:gd name="connsiteX3" fmla="*/ 699407 w 712470"/>
                <a:gd name="connsiteY3" fmla="*/ 479026 h 973889"/>
                <a:gd name="connsiteX4" fmla="*/ 315654 w 712470"/>
                <a:gd name="connsiteY4" fmla="*/ 964766 h 973889"/>
                <a:gd name="connsiteX5" fmla="*/ 291 w 712470"/>
                <a:gd name="connsiteY5" fmla="*/ 479026 h 973889"/>
                <a:gd name="connsiteX0" fmla="*/ 377 w 712556"/>
                <a:gd name="connsiteY0" fmla="*/ 481215 h 976078"/>
                <a:gd name="connsiteX1" fmla="*/ 265088 w 712556"/>
                <a:gd name="connsiteY1" fmla="*/ 3423 h 976078"/>
                <a:gd name="connsiteX2" fmla="*/ 573770 w 712556"/>
                <a:gd name="connsiteY2" fmla="*/ 347384 h 976078"/>
                <a:gd name="connsiteX3" fmla="*/ 699493 w 712556"/>
                <a:gd name="connsiteY3" fmla="*/ 481215 h 976078"/>
                <a:gd name="connsiteX4" fmla="*/ 315740 w 712556"/>
                <a:gd name="connsiteY4" fmla="*/ 966955 h 976078"/>
                <a:gd name="connsiteX5" fmla="*/ 377 w 712556"/>
                <a:gd name="connsiteY5" fmla="*/ 481215 h 976078"/>
                <a:gd name="connsiteX0" fmla="*/ 377 w 759584"/>
                <a:gd name="connsiteY0" fmla="*/ 481215 h 967959"/>
                <a:gd name="connsiteX1" fmla="*/ 265088 w 759584"/>
                <a:gd name="connsiteY1" fmla="*/ 3423 h 967959"/>
                <a:gd name="connsiteX2" fmla="*/ 573770 w 759584"/>
                <a:gd name="connsiteY2" fmla="*/ 347384 h 967959"/>
                <a:gd name="connsiteX3" fmla="*/ 749863 w 759584"/>
                <a:gd name="connsiteY3" fmla="*/ 596407 h 967959"/>
                <a:gd name="connsiteX4" fmla="*/ 315740 w 759584"/>
                <a:gd name="connsiteY4" fmla="*/ 966955 h 967959"/>
                <a:gd name="connsiteX5" fmla="*/ 377 w 759584"/>
                <a:gd name="connsiteY5" fmla="*/ 481215 h 967959"/>
                <a:gd name="connsiteX0" fmla="*/ 377 w 759584"/>
                <a:gd name="connsiteY0" fmla="*/ 481215 h 981935"/>
                <a:gd name="connsiteX1" fmla="*/ 265088 w 759584"/>
                <a:gd name="connsiteY1" fmla="*/ 3423 h 981935"/>
                <a:gd name="connsiteX2" fmla="*/ 573770 w 759584"/>
                <a:gd name="connsiteY2" fmla="*/ 347384 h 981935"/>
                <a:gd name="connsiteX3" fmla="*/ 749863 w 759584"/>
                <a:gd name="connsiteY3" fmla="*/ 596407 h 981935"/>
                <a:gd name="connsiteX4" fmla="*/ 315740 w 759584"/>
                <a:gd name="connsiteY4" fmla="*/ 966955 h 981935"/>
                <a:gd name="connsiteX5" fmla="*/ 377 w 759584"/>
                <a:gd name="connsiteY5" fmla="*/ 481215 h 981935"/>
                <a:gd name="connsiteX0" fmla="*/ 9 w 759216"/>
                <a:gd name="connsiteY0" fmla="*/ 481207 h 975427"/>
                <a:gd name="connsiteX1" fmla="*/ 264720 w 759216"/>
                <a:gd name="connsiteY1" fmla="*/ 3415 h 975427"/>
                <a:gd name="connsiteX2" fmla="*/ 573402 w 759216"/>
                <a:gd name="connsiteY2" fmla="*/ 347376 h 975427"/>
                <a:gd name="connsiteX3" fmla="*/ 749495 w 759216"/>
                <a:gd name="connsiteY3" fmla="*/ 596399 h 975427"/>
                <a:gd name="connsiteX4" fmla="*/ 271987 w 759216"/>
                <a:gd name="connsiteY4" fmla="*/ 960191 h 975427"/>
                <a:gd name="connsiteX5" fmla="*/ 9 w 759216"/>
                <a:gd name="connsiteY5" fmla="*/ 481207 h 975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9216" h="975427">
                  <a:moveTo>
                    <a:pt x="9" y="481207"/>
                  </a:moveTo>
                  <a:cubicBezTo>
                    <a:pt x="-1202" y="321744"/>
                    <a:pt x="126231" y="-38822"/>
                    <a:pt x="264720" y="3415"/>
                  </a:cubicBezTo>
                  <a:cubicBezTo>
                    <a:pt x="403209" y="45652"/>
                    <a:pt x="501001" y="267744"/>
                    <a:pt x="573402" y="347376"/>
                  </a:cubicBezTo>
                  <a:cubicBezTo>
                    <a:pt x="645803" y="427008"/>
                    <a:pt x="799190" y="467342"/>
                    <a:pt x="749495" y="596399"/>
                  </a:cubicBezTo>
                  <a:cubicBezTo>
                    <a:pt x="699800" y="725456"/>
                    <a:pt x="540094" y="1049093"/>
                    <a:pt x="271987" y="960191"/>
                  </a:cubicBezTo>
                  <a:cubicBezTo>
                    <a:pt x="3880" y="871289"/>
                    <a:pt x="1220" y="640670"/>
                    <a:pt x="9" y="481207"/>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1" name="70 Elipse"/>
            <p:cNvSpPr/>
            <p:nvPr userDrawn="1"/>
          </p:nvSpPr>
          <p:spPr>
            <a:xfrm rot="21446692">
              <a:off x="2512993" y="1575439"/>
              <a:ext cx="720000" cy="72000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4" name="73 Elipse"/>
            <p:cNvSpPr/>
            <p:nvPr userDrawn="1"/>
          </p:nvSpPr>
          <p:spPr>
            <a:xfrm rot="21446692">
              <a:off x="1995365" y="2152648"/>
              <a:ext cx="540000" cy="54000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5" name="27 Rectángulo"/>
            <p:cNvSpPr/>
            <p:nvPr userDrawn="1"/>
          </p:nvSpPr>
          <p:spPr>
            <a:xfrm rot="21446692">
              <a:off x="1700546" y="3201648"/>
              <a:ext cx="611060" cy="411370"/>
            </a:xfrm>
            <a:custGeom>
              <a:avLst/>
              <a:gdLst>
                <a:gd name="connsiteX0" fmla="*/ 0 w 792088"/>
                <a:gd name="connsiteY0" fmla="*/ 0 h 576064"/>
                <a:gd name="connsiteX1" fmla="*/ 792088 w 792088"/>
                <a:gd name="connsiteY1" fmla="*/ 0 h 576064"/>
                <a:gd name="connsiteX2" fmla="*/ 792088 w 792088"/>
                <a:gd name="connsiteY2" fmla="*/ 576064 h 576064"/>
                <a:gd name="connsiteX3" fmla="*/ 0 w 792088"/>
                <a:gd name="connsiteY3" fmla="*/ 576064 h 576064"/>
                <a:gd name="connsiteX4" fmla="*/ 0 w 792088"/>
                <a:gd name="connsiteY4" fmla="*/ 0 h 576064"/>
                <a:gd name="connsiteX0" fmla="*/ 0 w 792088"/>
                <a:gd name="connsiteY0" fmla="*/ 0 h 576064"/>
                <a:gd name="connsiteX1" fmla="*/ 792088 w 792088"/>
                <a:gd name="connsiteY1" fmla="*/ 0 h 576064"/>
                <a:gd name="connsiteX2" fmla="*/ 325363 w 792088"/>
                <a:gd name="connsiteY2" fmla="*/ 380802 h 576064"/>
                <a:gd name="connsiteX3" fmla="*/ 0 w 792088"/>
                <a:gd name="connsiteY3" fmla="*/ 576064 h 576064"/>
                <a:gd name="connsiteX4" fmla="*/ 0 w 792088"/>
                <a:gd name="connsiteY4" fmla="*/ 0 h 576064"/>
                <a:gd name="connsiteX0" fmla="*/ 0 w 792088"/>
                <a:gd name="connsiteY0" fmla="*/ 0 h 590352"/>
                <a:gd name="connsiteX1" fmla="*/ 792088 w 792088"/>
                <a:gd name="connsiteY1" fmla="*/ 0 h 590352"/>
                <a:gd name="connsiteX2" fmla="*/ 563488 w 792088"/>
                <a:gd name="connsiteY2" fmla="*/ 590352 h 590352"/>
                <a:gd name="connsiteX3" fmla="*/ 0 w 792088"/>
                <a:gd name="connsiteY3" fmla="*/ 576064 h 590352"/>
                <a:gd name="connsiteX4" fmla="*/ 0 w 792088"/>
                <a:gd name="connsiteY4" fmla="*/ 0 h 590352"/>
                <a:gd name="connsiteX0" fmla="*/ 0 w 563488"/>
                <a:gd name="connsiteY0" fmla="*/ 0 h 590352"/>
                <a:gd name="connsiteX1" fmla="*/ 434901 w 563488"/>
                <a:gd name="connsiteY1" fmla="*/ 0 h 590352"/>
                <a:gd name="connsiteX2" fmla="*/ 563488 w 563488"/>
                <a:gd name="connsiteY2" fmla="*/ 590352 h 590352"/>
                <a:gd name="connsiteX3" fmla="*/ 0 w 563488"/>
                <a:gd name="connsiteY3" fmla="*/ 576064 h 590352"/>
                <a:gd name="connsiteX4" fmla="*/ 0 w 563488"/>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4762 w 834951"/>
                <a:gd name="connsiteY0" fmla="*/ 9526 h 557015"/>
                <a:gd name="connsiteX1" fmla="*/ 834951 w 834951"/>
                <a:gd name="connsiteY1" fmla="*/ 0 h 557015"/>
                <a:gd name="connsiteX2" fmla="*/ 563488 w 834951"/>
                <a:gd name="connsiteY2" fmla="*/ 557015 h 557015"/>
                <a:gd name="connsiteX3" fmla="*/ 0 w 834951"/>
                <a:gd name="connsiteY3" fmla="*/ 542727 h 557015"/>
                <a:gd name="connsiteX4" fmla="*/ 4762 w 834951"/>
                <a:gd name="connsiteY4" fmla="*/ 9526 h 557015"/>
                <a:gd name="connsiteX0" fmla="*/ 4762 w 834951"/>
                <a:gd name="connsiteY0" fmla="*/ 28576 h 557015"/>
                <a:gd name="connsiteX1" fmla="*/ 834951 w 834951"/>
                <a:gd name="connsiteY1" fmla="*/ 0 h 557015"/>
                <a:gd name="connsiteX2" fmla="*/ 563488 w 834951"/>
                <a:gd name="connsiteY2" fmla="*/ 557015 h 557015"/>
                <a:gd name="connsiteX3" fmla="*/ 0 w 834951"/>
                <a:gd name="connsiteY3" fmla="*/ 542727 h 557015"/>
                <a:gd name="connsiteX4" fmla="*/ 4762 w 834951"/>
                <a:gd name="connsiteY4" fmla="*/ 2857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47490"/>
                <a:gd name="connsiteX1" fmla="*/ 835409 w 835409"/>
                <a:gd name="connsiteY1" fmla="*/ 0 h 547490"/>
                <a:gd name="connsiteX2" fmla="*/ 535371 w 835409"/>
                <a:gd name="connsiteY2" fmla="*/ 547490 h 547490"/>
                <a:gd name="connsiteX3" fmla="*/ 458 w 835409"/>
                <a:gd name="connsiteY3" fmla="*/ 542727 h 547490"/>
                <a:gd name="connsiteX4" fmla="*/ 458 w 835409"/>
                <a:gd name="connsiteY4" fmla="*/ 9526 h 547490"/>
                <a:gd name="connsiteX0" fmla="*/ 458 w 835409"/>
                <a:gd name="connsiteY0" fmla="*/ 10014 h 547978"/>
                <a:gd name="connsiteX1" fmla="*/ 835409 w 835409"/>
                <a:gd name="connsiteY1" fmla="*/ 488 h 547978"/>
                <a:gd name="connsiteX2" fmla="*/ 535371 w 835409"/>
                <a:gd name="connsiteY2" fmla="*/ 547978 h 547978"/>
                <a:gd name="connsiteX3" fmla="*/ 458 w 835409"/>
                <a:gd name="connsiteY3" fmla="*/ 543215 h 547978"/>
                <a:gd name="connsiteX4" fmla="*/ 458 w 835409"/>
                <a:gd name="connsiteY4" fmla="*/ 10014 h 547978"/>
                <a:gd name="connsiteX0" fmla="*/ 458 w 835558"/>
                <a:gd name="connsiteY0" fmla="*/ 9526 h 547490"/>
                <a:gd name="connsiteX1" fmla="*/ 835409 w 835558"/>
                <a:gd name="connsiteY1" fmla="*/ 0 h 547490"/>
                <a:gd name="connsiteX2" fmla="*/ 535371 w 835558"/>
                <a:gd name="connsiteY2" fmla="*/ 547490 h 547490"/>
                <a:gd name="connsiteX3" fmla="*/ 458 w 835558"/>
                <a:gd name="connsiteY3" fmla="*/ 542727 h 547490"/>
                <a:gd name="connsiteX4" fmla="*/ 458 w 835558"/>
                <a:gd name="connsiteY4" fmla="*/ 9526 h 547490"/>
                <a:gd name="connsiteX0" fmla="*/ 458 w 838755"/>
                <a:gd name="connsiteY0" fmla="*/ 9526 h 554160"/>
                <a:gd name="connsiteX1" fmla="*/ 835409 w 838755"/>
                <a:gd name="connsiteY1" fmla="*/ 0 h 554160"/>
                <a:gd name="connsiteX2" fmla="*/ 802249 w 838755"/>
                <a:gd name="connsiteY2" fmla="*/ 554160 h 554160"/>
                <a:gd name="connsiteX3" fmla="*/ 458 w 838755"/>
                <a:gd name="connsiteY3" fmla="*/ 542727 h 554160"/>
                <a:gd name="connsiteX4" fmla="*/ 458 w 838755"/>
                <a:gd name="connsiteY4" fmla="*/ 9526 h 554160"/>
                <a:gd name="connsiteX0" fmla="*/ 62 w 864067"/>
                <a:gd name="connsiteY0" fmla="*/ 0 h 572291"/>
                <a:gd name="connsiteX1" fmla="*/ 860721 w 864067"/>
                <a:gd name="connsiteY1" fmla="*/ 18131 h 572291"/>
                <a:gd name="connsiteX2" fmla="*/ 827561 w 864067"/>
                <a:gd name="connsiteY2" fmla="*/ 572291 h 572291"/>
                <a:gd name="connsiteX3" fmla="*/ 25770 w 864067"/>
                <a:gd name="connsiteY3" fmla="*/ 560858 h 572291"/>
                <a:gd name="connsiteX4" fmla="*/ 62 w 864067"/>
                <a:gd name="connsiteY4" fmla="*/ 0 h 572291"/>
                <a:gd name="connsiteX0" fmla="*/ 7 w 864012"/>
                <a:gd name="connsiteY0" fmla="*/ 0 h 572291"/>
                <a:gd name="connsiteX1" fmla="*/ 860666 w 864012"/>
                <a:gd name="connsiteY1" fmla="*/ 18131 h 572291"/>
                <a:gd name="connsiteX2" fmla="*/ 827506 w 864012"/>
                <a:gd name="connsiteY2" fmla="*/ 572291 h 572291"/>
                <a:gd name="connsiteX3" fmla="*/ 305135 w 864012"/>
                <a:gd name="connsiteY3" fmla="*/ 493542 h 572291"/>
                <a:gd name="connsiteX4" fmla="*/ 7 w 864012"/>
                <a:gd name="connsiteY4" fmla="*/ 0 h 572291"/>
                <a:gd name="connsiteX0" fmla="*/ 7 w 864012"/>
                <a:gd name="connsiteY0" fmla="*/ 0 h 572291"/>
                <a:gd name="connsiteX1" fmla="*/ 860666 w 864012"/>
                <a:gd name="connsiteY1" fmla="*/ 18131 h 572291"/>
                <a:gd name="connsiteX2" fmla="*/ 827506 w 864012"/>
                <a:gd name="connsiteY2" fmla="*/ 572291 h 572291"/>
                <a:gd name="connsiteX3" fmla="*/ 295706 w 864012"/>
                <a:gd name="connsiteY3" fmla="*/ 552816 h 572291"/>
                <a:gd name="connsiteX4" fmla="*/ 7 w 864012"/>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005" h="572291">
                  <a:moveTo>
                    <a:pt x="0" y="0"/>
                  </a:moveTo>
                  <a:lnTo>
                    <a:pt x="860659" y="18131"/>
                  </a:lnTo>
                  <a:cubicBezTo>
                    <a:pt x="868093" y="210621"/>
                    <a:pt x="865600" y="315181"/>
                    <a:pt x="827499" y="572291"/>
                  </a:cubicBezTo>
                  <a:lnTo>
                    <a:pt x="295699" y="552816"/>
                  </a:lnTo>
                  <a:cubicBezTo>
                    <a:pt x="297286" y="375082"/>
                    <a:pt x="206836" y="40978"/>
                    <a:pt x="0" y="0"/>
                  </a:cubicBezTo>
                  <a:close/>
                </a:path>
              </a:pathLst>
            </a:custGeom>
            <a:grpFill/>
            <a:ln w="28575">
              <a:solidFill>
                <a:srgbClr val="6D4B99">
                  <a:alpha val="50000"/>
                </a:srgbClr>
              </a:solidFill>
            </a:ln>
            <a:effectLst/>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6" name="75 Elipse"/>
            <p:cNvSpPr/>
            <p:nvPr userDrawn="1"/>
          </p:nvSpPr>
          <p:spPr>
            <a:xfrm rot="21446692">
              <a:off x="1642171" y="2733959"/>
              <a:ext cx="414720" cy="41472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2" name="26 Rectángulo"/>
            <p:cNvSpPr/>
            <p:nvPr userDrawn="1"/>
          </p:nvSpPr>
          <p:spPr>
            <a:xfrm rot="21446692">
              <a:off x="1917930" y="2747922"/>
              <a:ext cx="882706" cy="1343310"/>
            </a:xfrm>
            <a:custGeom>
              <a:avLst/>
              <a:gdLst>
                <a:gd name="connsiteX0" fmla="*/ 0 w 1069117"/>
                <a:gd name="connsiteY0" fmla="*/ 0 h 2255291"/>
                <a:gd name="connsiteX1" fmla="*/ 1069117 w 1069117"/>
                <a:gd name="connsiteY1" fmla="*/ 0 h 2255291"/>
                <a:gd name="connsiteX2" fmla="*/ 1069117 w 1069117"/>
                <a:gd name="connsiteY2" fmla="*/ 2255291 h 2255291"/>
                <a:gd name="connsiteX3" fmla="*/ 0 w 1069117"/>
                <a:gd name="connsiteY3" fmla="*/ 2255291 h 2255291"/>
                <a:gd name="connsiteX4" fmla="*/ 0 w 1069117"/>
                <a:gd name="connsiteY4" fmla="*/ 0 h 2255291"/>
                <a:gd name="connsiteX0" fmla="*/ 0 w 1069117"/>
                <a:gd name="connsiteY0" fmla="*/ 4763 h 2260054"/>
                <a:gd name="connsiteX1" fmla="*/ 907192 w 1069117"/>
                <a:gd name="connsiteY1" fmla="*/ 0 h 2260054"/>
                <a:gd name="connsiteX2" fmla="*/ 1069117 w 1069117"/>
                <a:gd name="connsiteY2" fmla="*/ 2260054 h 2260054"/>
                <a:gd name="connsiteX3" fmla="*/ 0 w 1069117"/>
                <a:gd name="connsiteY3" fmla="*/ 2260054 h 2260054"/>
                <a:gd name="connsiteX4" fmla="*/ 0 w 1069117"/>
                <a:gd name="connsiteY4" fmla="*/ 4763 h 2260054"/>
                <a:gd name="connsiteX0" fmla="*/ 0 w 1069117"/>
                <a:gd name="connsiteY0" fmla="*/ 14288 h 2269579"/>
                <a:gd name="connsiteX1" fmla="*/ 807179 w 1069117"/>
                <a:gd name="connsiteY1" fmla="*/ 0 h 2269579"/>
                <a:gd name="connsiteX2" fmla="*/ 1069117 w 1069117"/>
                <a:gd name="connsiteY2" fmla="*/ 2269579 h 2269579"/>
                <a:gd name="connsiteX3" fmla="*/ 0 w 1069117"/>
                <a:gd name="connsiteY3" fmla="*/ 2269579 h 2269579"/>
                <a:gd name="connsiteX4" fmla="*/ 0 w 1069117"/>
                <a:gd name="connsiteY4" fmla="*/ 14288 h 2269579"/>
                <a:gd name="connsiteX0" fmla="*/ 0 w 1069117"/>
                <a:gd name="connsiteY0" fmla="*/ 9525 h 2264816"/>
                <a:gd name="connsiteX1" fmla="*/ 916717 w 1069117"/>
                <a:gd name="connsiteY1" fmla="*/ 0 h 2264816"/>
                <a:gd name="connsiteX2" fmla="*/ 1069117 w 1069117"/>
                <a:gd name="connsiteY2" fmla="*/ 2264816 h 2264816"/>
                <a:gd name="connsiteX3" fmla="*/ 0 w 1069117"/>
                <a:gd name="connsiteY3" fmla="*/ 2264816 h 2264816"/>
                <a:gd name="connsiteX4" fmla="*/ 0 w 1069117"/>
                <a:gd name="connsiteY4" fmla="*/ 9525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0 w 1121505"/>
                <a:gd name="connsiteY4" fmla="*/ 4763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18877 w 1121505"/>
                <a:gd name="connsiteY4" fmla="*/ 508049 h 2264816"/>
                <a:gd name="connsiteX5" fmla="*/ 0 w 1121505"/>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0 w 1193116"/>
                <a:gd name="connsiteY4" fmla="*/ 355649 h 2264816"/>
                <a:gd name="connsiteX5" fmla="*/ 71611 w 1193116"/>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47626 w 1193116"/>
                <a:gd name="connsiteY4" fmla="*/ 1136699 h 2264816"/>
                <a:gd name="connsiteX5" fmla="*/ 0 w 1193116"/>
                <a:gd name="connsiteY5" fmla="*/ 355649 h 2264816"/>
                <a:gd name="connsiteX6" fmla="*/ 71611 w 1193116"/>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143048 w 1212165"/>
                <a:gd name="connsiteY3" fmla="*/ 2264816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471660 w 1212165"/>
                <a:gd name="connsiteY3" fmla="*/ 1555204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036216"/>
                <a:gd name="connsiteX1" fmla="*/ 1059765 w 1212165"/>
                <a:gd name="connsiteY1" fmla="*/ 0 h 2036216"/>
                <a:gd name="connsiteX2" fmla="*/ 1212165 w 1212165"/>
                <a:gd name="connsiteY2" fmla="*/ 2036216 h 2036216"/>
                <a:gd name="connsiteX3" fmla="*/ 471660 w 1212165"/>
                <a:gd name="connsiteY3" fmla="*/ 1555204 h 2036216"/>
                <a:gd name="connsiteX4" fmla="*/ 0 w 1212165"/>
                <a:gd name="connsiteY4" fmla="*/ 836661 h 2036216"/>
                <a:gd name="connsiteX5" fmla="*/ 19049 w 1212165"/>
                <a:gd name="connsiteY5" fmla="*/ 355649 h 2036216"/>
                <a:gd name="connsiteX6" fmla="*/ 90660 w 1212165"/>
                <a:gd name="connsiteY6" fmla="*/ 4763 h 2036216"/>
                <a:gd name="connsiteX0" fmla="*/ 90660 w 1235978"/>
                <a:gd name="connsiteY0" fmla="*/ 4763 h 2260054"/>
                <a:gd name="connsiteX1" fmla="*/ 1059765 w 1235978"/>
                <a:gd name="connsiteY1" fmla="*/ 0 h 2260054"/>
                <a:gd name="connsiteX2" fmla="*/ 1235978 w 1235978"/>
                <a:gd name="connsiteY2" fmla="*/ 2260054 h 2260054"/>
                <a:gd name="connsiteX3" fmla="*/ 471660 w 1235978"/>
                <a:gd name="connsiteY3" fmla="*/ 1555204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419100 w 1235978"/>
                <a:gd name="connsiteY4" fmla="*/ 1555799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104020 w 1249338"/>
                <a:gd name="connsiteY0" fmla="*/ 4763 h 2260054"/>
                <a:gd name="connsiteX1" fmla="*/ 1073125 w 1249338"/>
                <a:gd name="connsiteY1" fmla="*/ 0 h 2260054"/>
                <a:gd name="connsiteX2" fmla="*/ 1249338 w 1249338"/>
                <a:gd name="connsiteY2" fmla="*/ 2260054 h 2260054"/>
                <a:gd name="connsiteX3" fmla="*/ 823157 w 1249338"/>
                <a:gd name="connsiteY3" fmla="*/ 2226716 h 2260054"/>
                <a:gd name="connsiteX4" fmla="*/ 270535 w 1249338"/>
                <a:gd name="connsiteY4" fmla="*/ 1627237 h 2260054"/>
                <a:gd name="connsiteX5" fmla="*/ 13360 w 1249338"/>
                <a:gd name="connsiteY5" fmla="*/ 836661 h 2260054"/>
                <a:gd name="connsiteX6" fmla="*/ 32409 w 1249338"/>
                <a:gd name="connsiteY6" fmla="*/ 355649 h 2260054"/>
                <a:gd name="connsiteX7" fmla="*/ 104020 w 1249338"/>
                <a:gd name="connsiteY7" fmla="*/ 4763 h 2260054"/>
                <a:gd name="connsiteX0" fmla="*/ 104020 w 1249338"/>
                <a:gd name="connsiteY0" fmla="*/ 4763 h 2260054"/>
                <a:gd name="connsiteX1" fmla="*/ 1073125 w 1249338"/>
                <a:gd name="connsiteY1" fmla="*/ 0 h 2260054"/>
                <a:gd name="connsiteX2" fmla="*/ 1151597 w 1249338"/>
                <a:gd name="connsiteY2" fmla="*/ 931912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7312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78737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599147 w 1249338"/>
                <a:gd name="connsiteY3" fmla="*/ 946200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23289 w 1268607"/>
                <a:gd name="connsiteY0" fmla="*/ 4763 h 2260054"/>
                <a:gd name="connsiteX1" fmla="*/ 1106681 w 1268607"/>
                <a:gd name="connsiteY1" fmla="*/ 0 h 2260054"/>
                <a:gd name="connsiteX2" fmla="*/ 904166 w 1268607"/>
                <a:gd name="connsiteY2" fmla="*/ 398512 h 2260054"/>
                <a:gd name="connsiteX3" fmla="*/ 813679 w 1268607"/>
                <a:gd name="connsiteY3" fmla="*/ 1179562 h 2260054"/>
                <a:gd name="connsiteX4" fmla="*/ 1268607 w 1268607"/>
                <a:gd name="connsiteY4" fmla="*/ 2260054 h 2260054"/>
                <a:gd name="connsiteX5" fmla="*/ 842426 w 1268607"/>
                <a:gd name="connsiteY5" fmla="*/ 2226716 h 2260054"/>
                <a:gd name="connsiteX6" fmla="*/ 289804 w 1268607"/>
                <a:gd name="connsiteY6" fmla="*/ 1627237 h 2260054"/>
                <a:gd name="connsiteX7" fmla="*/ 32629 w 1268607"/>
                <a:gd name="connsiteY7" fmla="*/ 836661 h 2260054"/>
                <a:gd name="connsiteX8" fmla="*/ 123289 w 1268607"/>
                <a:gd name="connsiteY8" fmla="*/ 4763 h 2260054"/>
                <a:gd name="connsiteX0" fmla="*/ 100069 w 1245387"/>
                <a:gd name="connsiteY0" fmla="*/ 4763 h 2260054"/>
                <a:gd name="connsiteX1" fmla="*/ 1083461 w 1245387"/>
                <a:gd name="connsiteY1" fmla="*/ 0 h 2260054"/>
                <a:gd name="connsiteX2" fmla="*/ 880946 w 1245387"/>
                <a:gd name="connsiteY2" fmla="*/ 398512 h 2260054"/>
                <a:gd name="connsiteX3" fmla="*/ 790459 w 1245387"/>
                <a:gd name="connsiteY3" fmla="*/ 1179562 h 2260054"/>
                <a:gd name="connsiteX4" fmla="*/ 1245387 w 1245387"/>
                <a:gd name="connsiteY4" fmla="*/ 2260054 h 2260054"/>
                <a:gd name="connsiteX5" fmla="*/ 819206 w 1245387"/>
                <a:gd name="connsiteY5" fmla="*/ 2226716 h 2260054"/>
                <a:gd name="connsiteX6" fmla="*/ 266584 w 1245387"/>
                <a:gd name="connsiteY6" fmla="*/ 1627237 h 2260054"/>
                <a:gd name="connsiteX7" fmla="*/ 9409 w 1245387"/>
                <a:gd name="connsiteY7" fmla="*/ 836661 h 2260054"/>
                <a:gd name="connsiteX8" fmla="*/ 100069 w 1245387"/>
                <a:gd name="connsiteY8" fmla="*/ 4763 h 2260054"/>
                <a:gd name="connsiteX0" fmla="*/ 48275 w 1193593"/>
                <a:gd name="connsiteY0" fmla="*/ 4763 h 2260054"/>
                <a:gd name="connsiteX1" fmla="*/ 1031667 w 1193593"/>
                <a:gd name="connsiteY1" fmla="*/ 0 h 2260054"/>
                <a:gd name="connsiteX2" fmla="*/ 829152 w 1193593"/>
                <a:gd name="connsiteY2" fmla="*/ 398512 h 2260054"/>
                <a:gd name="connsiteX3" fmla="*/ 738665 w 1193593"/>
                <a:gd name="connsiteY3" fmla="*/ 1179562 h 2260054"/>
                <a:gd name="connsiteX4" fmla="*/ 1193593 w 1193593"/>
                <a:gd name="connsiteY4" fmla="*/ 2260054 h 2260054"/>
                <a:gd name="connsiteX5" fmla="*/ 767412 w 1193593"/>
                <a:gd name="connsiteY5" fmla="*/ 2226716 h 2260054"/>
                <a:gd name="connsiteX6" fmla="*/ 214790 w 1193593"/>
                <a:gd name="connsiteY6" fmla="*/ 1627237 h 2260054"/>
                <a:gd name="connsiteX7" fmla="*/ 48275 w 1193593"/>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09113 w 1254431"/>
                <a:gd name="connsiteY0" fmla="*/ 4763 h 2260054"/>
                <a:gd name="connsiteX1" fmla="*/ 1092505 w 1254431"/>
                <a:gd name="connsiteY1" fmla="*/ 0 h 2260054"/>
                <a:gd name="connsiteX2" fmla="*/ 889990 w 1254431"/>
                <a:gd name="connsiteY2" fmla="*/ 398512 h 2260054"/>
                <a:gd name="connsiteX3" fmla="*/ 799503 w 1254431"/>
                <a:gd name="connsiteY3" fmla="*/ 1179562 h 2260054"/>
                <a:gd name="connsiteX4" fmla="*/ 1254431 w 1254431"/>
                <a:gd name="connsiteY4" fmla="*/ 2260054 h 2260054"/>
                <a:gd name="connsiteX5" fmla="*/ 828250 w 1254431"/>
                <a:gd name="connsiteY5" fmla="*/ 2226716 h 2260054"/>
                <a:gd name="connsiteX6" fmla="*/ 56553 w 1254431"/>
                <a:gd name="connsiteY6" fmla="*/ 1127175 h 2260054"/>
                <a:gd name="connsiteX7" fmla="*/ 109113 w 1254431"/>
                <a:gd name="connsiteY7"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325869"/>
                <a:gd name="connsiteY0" fmla="*/ 4763 h 2255291"/>
                <a:gd name="connsiteX1" fmla="*/ 1092505 w 1325869"/>
                <a:gd name="connsiteY1" fmla="*/ 0 h 2255291"/>
                <a:gd name="connsiteX2" fmla="*/ 828078 w 1325869"/>
                <a:gd name="connsiteY2" fmla="*/ 1065261 h 2255291"/>
                <a:gd name="connsiteX3" fmla="*/ 1325869 w 1325869"/>
                <a:gd name="connsiteY3" fmla="*/ 2255291 h 2255291"/>
                <a:gd name="connsiteX4" fmla="*/ 828250 w 1325869"/>
                <a:gd name="connsiteY4" fmla="*/ 2226716 h 2255291"/>
                <a:gd name="connsiteX5" fmla="*/ 56553 w 1325869"/>
                <a:gd name="connsiteY5" fmla="*/ 1127175 h 2255291"/>
                <a:gd name="connsiteX6" fmla="*/ 109113 w 1325869"/>
                <a:gd name="connsiteY6" fmla="*/ 4763 h 2255291"/>
                <a:gd name="connsiteX0" fmla="*/ 109113 w 1325869"/>
                <a:gd name="connsiteY0" fmla="*/ 14 h 2250542"/>
                <a:gd name="connsiteX1" fmla="*/ 646327 w 1325869"/>
                <a:gd name="connsiteY1" fmla="*/ 132503 h 2250542"/>
                <a:gd name="connsiteX2" fmla="*/ 828078 w 1325869"/>
                <a:gd name="connsiteY2" fmla="*/ 1060512 h 2250542"/>
                <a:gd name="connsiteX3" fmla="*/ 1325869 w 1325869"/>
                <a:gd name="connsiteY3" fmla="*/ 2250542 h 2250542"/>
                <a:gd name="connsiteX4" fmla="*/ 828250 w 1325869"/>
                <a:gd name="connsiteY4" fmla="*/ 2221967 h 2250542"/>
                <a:gd name="connsiteX5" fmla="*/ 56553 w 1325869"/>
                <a:gd name="connsiteY5" fmla="*/ 1122426 h 2250542"/>
                <a:gd name="connsiteX6" fmla="*/ 109113 w 1325869"/>
                <a:gd name="connsiteY6" fmla="*/ 14 h 2250542"/>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802 w 1325391"/>
                <a:gd name="connsiteY0" fmla="*/ 0 h 2276669"/>
                <a:gd name="connsiteX1" fmla="*/ 914032 w 1325391"/>
                <a:gd name="connsiteY1" fmla="*/ 18674 h 2276669"/>
                <a:gd name="connsiteX2" fmla="*/ 827600 w 1325391"/>
                <a:gd name="connsiteY2" fmla="*/ 1086639 h 2276669"/>
                <a:gd name="connsiteX3" fmla="*/ 1325391 w 1325391"/>
                <a:gd name="connsiteY3" fmla="*/ 2276669 h 2276669"/>
                <a:gd name="connsiteX4" fmla="*/ 827772 w 1325391"/>
                <a:gd name="connsiteY4" fmla="*/ 2248094 h 2276669"/>
                <a:gd name="connsiteX5" fmla="*/ 56075 w 1325391"/>
                <a:gd name="connsiteY5" fmla="*/ 1148553 h 2276669"/>
                <a:gd name="connsiteX6" fmla="*/ 109802 w 1325391"/>
                <a:gd name="connsiteY6" fmla="*/ 0 h 2276669"/>
                <a:gd name="connsiteX0" fmla="*/ 564554 w 1780143"/>
                <a:gd name="connsiteY0" fmla="*/ 0 h 2276669"/>
                <a:gd name="connsiteX1" fmla="*/ 1368784 w 1780143"/>
                <a:gd name="connsiteY1" fmla="*/ 18674 h 2276669"/>
                <a:gd name="connsiteX2" fmla="*/ 1282352 w 1780143"/>
                <a:gd name="connsiteY2" fmla="*/ 1086639 h 2276669"/>
                <a:gd name="connsiteX3" fmla="*/ 1780143 w 1780143"/>
                <a:gd name="connsiteY3" fmla="*/ 2276669 h 2276669"/>
                <a:gd name="connsiteX4" fmla="*/ 210902 w 1780143"/>
                <a:gd name="connsiteY4" fmla="*/ 1844041 h 2276669"/>
                <a:gd name="connsiteX5" fmla="*/ 510827 w 1780143"/>
                <a:gd name="connsiteY5" fmla="*/ 1148553 h 2276669"/>
                <a:gd name="connsiteX6" fmla="*/ 564554 w 1780143"/>
                <a:gd name="connsiteY6" fmla="*/ 0 h 2276669"/>
                <a:gd name="connsiteX0" fmla="*/ 564554 w 1814809"/>
                <a:gd name="connsiteY0" fmla="*/ 0 h 2281476"/>
                <a:gd name="connsiteX1" fmla="*/ 1368784 w 1814809"/>
                <a:gd name="connsiteY1" fmla="*/ 18674 h 2281476"/>
                <a:gd name="connsiteX2" fmla="*/ 1282352 w 1814809"/>
                <a:gd name="connsiteY2" fmla="*/ 1086639 h 2281476"/>
                <a:gd name="connsiteX3" fmla="*/ 660683 w 1814809"/>
                <a:gd name="connsiteY3" fmla="*/ 1465927 h 2281476"/>
                <a:gd name="connsiteX4" fmla="*/ 1780143 w 1814809"/>
                <a:gd name="connsiteY4" fmla="*/ 2276669 h 2281476"/>
                <a:gd name="connsiteX5" fmla="*/ 210902 w 1814809"/>
                <a:gd name="connsiteY5" fmla="*/ 1844041 h 2281476"/>
                <a:gd name="connsiteX6" fmla="*/ 510827 w 1814809"/>
                <a:gd name="connsiteY6" fmla="*/ 1148553 h 2281476"/>
                <a:gd name="connsiteX7" fmla="*/ 564554 w 1814809"/>
                <a:gd name="connsiteY7" fmla="*/ 0 h 2281476"/>
                <a:gd name="connsiteX0" fmla="*/ 564554 w 1812844"/>
                <a:gd name="connsiteY0" fmla="*/ 0 h 2276669"/>
                <a:gd name="connsiteX1" fmla="*/ 1368784 w 1812844"/>
                <a:gd name="connsiteY1" fmla="*/ 18674 h 2276669"/>
                <a:gd name="connsiteX2" fmla="*/ 1282352 w 1812844"/>
                <a:gd name="connsiteY2" fmla="*/ 1086639 h 2276669"/>
                <a:gd name="connsiteX3" fmla="*/ 1780143 w 1812844"/>
                <a:gd name="connsiteY3" fmla="*/ 2276669 h 2276669"/>
                <a:gd name="connsiteX4" fmla="*/ 210902 w 1812844"/>
                <a:gd name="connsiteY4" fmla="*/ 1844041 h 2276669"/>
                <a:gd name="connsiteX5" fmla="*/ 510827 w 1812844"/>
                <a:gd name="connsiteY5" fmla="*/ 1148553 h 2276669"/>
                <a:gd name="connsiteX6" fmla="*/ 564554 w 1812844"/>
                <a:gd name="connsiteY6" fmla="*/ 0 h 2276669"/>
                <a:gd name="connsiteX0" fmla="*/ 564554 w 1387410"/>
                <a:gd name="connsiteY0" fmla="*/ 0 h 1844041"/>
                <a:gd name="connsiteX1" fmla="*/ 1368784 w 1387410"/>
                <a:gd name="connsiteY1" fmla="*/ 18674 h 1844041"/>
                <a:gd name="connsiteX2" fmla="*/ 1282352 w 1387410"/>
                <a:gd name="connsiteY2" fmla="*/ 1086639 h 1844041"/>
                <a:gd name="connsiteX3" fmla="*/ 425395 w 1387410"/>
                <a:gd name="connsiteY3" fmla="*/ 1760445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387410"/>
                <a:gd name="connsiteY0" fmla="*/ 0 h 1844041"/>
                <a:gd name="connsiteX1" fmla="*/ 1368784 w 1387410"/>
                <a:gd name="connsiteY1" fmla="*/ 18674 h 1844041"/>
                <a:gd name="connsiteX2" fmla="*/ 1282352 w 1387410"/>
                <a:gd name="connsiteY2" fmla="*/ 1086639 h 1844041"/>
                <a:gd name="connsiteX3" fmla="*/ 689704 w 1387410"/>
                <a:gd name="connsiteY3" fmla="*/ 1824628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400817"/>
                <a:gd name="connsiteY0" fmla="*/ 0 h 1844041"/>
                <a:gd name="connsiteX1" fmla="*/ 1368784 w 1400817"/>
                <a:gd name="connsiteY1" fmla="*/ 18674 h 1844041"/>
                <a:gd name="connsiteX2" fmla="*/ 1371043 w 1400817"/>
                <a:gd name="connsiteY2" fmla="*/ 860092 h 1844041"/>
                <a:gd name="connsiteX3" fmla="*/ 689704 w 1400817"/>
                <a:gd name="connsiteY3" fmla="*/ 1824628 h 1844041"/>
                <a:gd name="connsiteX4" fmla="*/ 210902 w 1400817"/>
                <a:gd name="connsiteY4" fmla="*/ 1844041 h 1844041"/>
                <a:gd name="connsiteX5" fmla="*/ 510827 w 1400817"/>
                <a:gd name="connsiteY5" fmla="*/ 1148553 h 1844041"/>
                <a:gd name="connsiteX6" fmla="*/ 564554 w 1400817"/>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07408 w 1374115"/>
                <a:gd name="connsiteY0" fmla="*/ 0 h 1844041"/>
                <a:gd name="connsiteX1" fmla="*/ 1311638 w 1374115"/>
                <a:gd name="connsiteY1" fmla="*/ 18674 h 1844041"/>
                <a:gd name="connsiteX2" fmla="*/ 1313897 w 1374115"/>
                <a:gd name="connsiteY2" fmla="*/ 860092 h 1844041"/>
                <a:gd name="connsiteX3" fmla="*/ 632558 w 1374115"/>
                <a:gd name="connsiteY3" fmla="*/ 1824628 h 1844041"/>
                <a:gd name="connsiteX4" fmla="*/ 153756 w 1374115"/>
                <a:gd name="connsiteY4" fmla="*/ 1844041 h 1844041"/>
                <a:gd name="connsiteX5" fmla="*/ 997371 w 1374115"/>
                <a:gd name="connsiteY5" fmla="*/ 821822 h 1844041"/>
                <a:gd name="connsiteX6" fmla="*/ 507408 w 1374115"/>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76 w 1220383"/>
                <a:gd name="connsiteY0" fmla="*/ 0 h 1844041"/>
                <a:gd name="connsiteX1" fmla="*/ 1157906 w 1220383"/>
                <a:gd name="connsiteY1" fmla="*/ 18674 h 1844041"/>
                <a:gd name="connsiteX2" fmla="*/ 1160165 w 1220383"/>
                <a:gd name="connsiteY2" fmla="*/ 860092 h 1844041"/>
                <a:gd name="connsiteX3" fmla="*/ 478826 w 1220383"/>
                <a:gd name="connsiteY3" fmla="*/ 1824628 h 1844041"/>
                <a:gd name="connsiteX4" fmla="*/ 24 w 1220383"/>
                <a:gd name="connsiteY4" fmla="*/ 1844041 h 1844041"/>
                <a:gd name="connsiteX5" fmla="*/ 508431 w 1220383"/>
                <a:gd name="connsiteY5" fmla="*/ 1091356 h 1844041"/>
                <a:gd name="connsiteX6" fmla="*/ 544459 w 1220383"/>
                <a:gd name="connsiteY6" fmla="*/ 834666 h 1844041"/>
                <a:gd name="connsiteX7" fmla="*/ 353676 w 1220383"/>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608392 w 1220359"/>
                <a:gd name="connsiteY6" fmla="*/ 729107 h 1844041"/>
                <a:gd name="connsiteX7" fmla="*/ 353652 w 1220359"/>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51628 w 1212510"/>
                <a:gd name="connsiteY5" fmla="*/ 908329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32348 w 1212510"/>
                <a:gd name="connsiteY5" fmla="*/ 870798 h 1844041"/>
                <a:gd name="connsiteX6" fmla="*/ 353652 w 1212510"/>
                <a:gd name="connsiteY6" fmla="*/ 0 h 1844041"/>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2510" h="1845207">
                  <a:moveTo>
                    <a:pt x="327510" y="0"/>
                  </a:moveTo>
                  <a:lnTo>
                    <a:pt x="1157882" y="19840"/>
                  </a:lnTo>
                  <a:cubicBezTo>
                    <a:pt x="1230228" y="408303"/>
                    <a:pt x="1230449" y="581206"/>
                    <a:pt x="1160141" y="861258"/>
                  </a:cubicBezTo>
                  <a:cubicBezTo>
                    <a:pt x="1078712" y="1194227"/>
                    <a:pt x="972752" y="1441218"/>
                    <a:pt x="478802" y="1825794"/>
                  </a:cubicBezTo>
                  <a:lnTo>
                    <a:pt x="0" y="1845207"/>
                  </a:lnTo>
                  <a:cubicBezTo>
                    <a:pt x="408799" y="1451749"/>
                    <a:pt x="445727" y="1329993"/>
                    <a:pt x="504669" y="1022653"/>
                  </a:cubicBezTo>
                  <a:cubicBezTo>
                    <a:pt x="563611" y="715313"/>
                    <a:pt x="515231" y="231881"/>
                    <a:pt x="327510" y="0"/>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srgbClr val="C0504D"/>
                </a:solidFill>
              </a:endParaRPr>
            </a:p>
          </p:txBody>
        </p:sp>
        <p:sp>
          <p:nvSpPr>
            <p:cNvPr id="73" name="26 Rectángulo"/>
            <p:cNvSpPr/>
            <p:nvPr userDrawn="1"/>
          </p:nvSpPr>
          <p:spPr>
            <a:xfrm rot="21446692">
              <a:off x="2243275" y="2388128"/>
              <a:ext cx="1103383" cy="1679138"/>
            </a:xfrm>
            <a:custGeom>
              <a:avLst/>
              <a:gdLst>
                <a:gd name="connsiteX0" fmla="*/ 0 w 1069117"/>
                <a:gd name="connsiteY0" fmla="*/ 0 h 2255291"/>
                <a:gd name="connsiteX1" fmla="*/ 1069117 w 1069117"/>
                <a:gd name="connsiteY1" fmla="*/ 0 h 2255291"/>
                <a:gd name="connsiteX2" fmla="*/ 1069117 w 1069117"/>
                <a:gd name="connsiteY2" fmla="*/ 2255291 h 2255291"/>
                <a:gd name="connsiteX3" fmla="*/ 0 w 1069117"/>
                <a:gd name="connsiteY3" fmla="*/ 2255291 h 2255291"/>
                <a:gd name="connsiteX4" fmla="*/ 0 w 1069117"/>
                <a:gd name="connsiteY4" fmla="*/ 0 h 2255291"/>
                <a:gd name="connsiteX0" fmla="*/ 0 w 1069117"/>
                <a:gd name="connsiteY0" fmla="*/ 4763 h 2260054"/>
                <a:gd name="connsiteX1" fmla="*/ 907192 w 1069117"/>
                <a:gd name="connsiteY1" fmla="*/ 0 h 2260054"/>
                <a:gd name="connsiteX2" fmla="*/ 1069117 w 1069117"/>
                <a:gd name="connsiteY2" fmla="*/ 2260054 h 2260054"/>
                <a:gd name="connsiteX3" fmla="*/ 0 w 1069117"/>
                <a:gd name="connsiteY3" fmla="*/ 2260054 h 2260054"/>
                <a:gd name="connsiteX4" fmla="*/ 0 w 1069117"/>
                <a:gd name="connsiteY4" fmla="*/ 4763 h 2260054"/>
                <a:gd name="connsiteX0" fmla="*/ 0 w 1069117"/>
                <a:gd name="connsiteY0" fmla="*/ 14288 h 2269579"/>
                <a:gd name="connsiteX1" fmla="*/ 807179 w 1069117"/>
                <a:gd name="connsiteY1" fmla="*/ 0 h 2269579"/>
                <a:gd name="connsiteX2" fmla="*/ 1069117 w 1069117"/>
                <a:gd name="connsiteY2" fmla="*/ 2269579 h 2269579"/>
                <a:gd name="connsiteX3" fmla="*/ 0 w 1069117"/>
                <a:gd name="connsiteY3" fmla="*/ 2269579 h 2269579"/>
                <a:gd name="connsiteX4" fmla="*/ 0 w 1069117"/>
                <a:gd name="connsiteY4" fmla="*/ 14288 h 2269579"/>
                <a:gd name="connsiteX0" fmla="*/ 0 w 1069117"/>
                <a:gd name="connsiteY0" fmla="*/ 9525 h 2264816"/>
                <a:gd name="connsiteX1" fmla="*/ 916717 w 1069117"/>
                <a:gd name="connsiteY1" fmla="*/ 0 h 2264816"/>
                <a:gd name="connsiteX2" fmla="*/ 1069117 w 1069117"/>
                <a:gd name="connsiteY2" fmla="*/ 2264816 h 2264816"/>
                <a:gd name="connsiteX3" fmla="*/ 0 w 1069117"/>
                <a:gd name="connsiteY3" fmla="*/ 2264816 h 2264816"/>
                <a:gd name="connsiteX4" fmla="*/ 0 w 1069117"/>
                <a:gd name="connsiteY4" fmla="*/ 9525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0 w 1121505"/>
                <a:gd name="connsiteY4" fmla="*/ 4763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18877 w 1121505"/>
                <a:gd name="connsiteY4" fmla="*/ 508049 h 2264816"/>
                <a:gd name="connsiteX5" fmla="*/ 0 w 1121505"/>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0 w 1193116"/>
                <a:gd name="connsiteY4" fmla="*/ 355649 h 2264816"/>
                <a:gd name="connsiteX5" fmla="*/ 71611 w 1193116"/>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47626 w 1193116"/>
                <a:gd name="connsiteY4" fmla="*/ 1136699 h 2264816"/>
                <a:gd name="connsiteX5" fmla="*/ 0 w 1193116"/>
                <a:gd name="connsiteY5" fmla="*/ 355649 h 2264816"/>
                <a:gd name="connsiteX6" fmla="*/ 71611 w 1193116"/>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143048 w 1212165"/>
                <a:gd name="connsiteY3" fmla="*/ 2264816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471660 w 1212165"/>
                <a:gd name="connsiteY3" fmla="*/ 1555204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036216"/>
                <a:gd name="connsiteX1" fmla="*/ 1059765 w 1212165"/>
                <a:gd name="connsiteY1" fmla="*/ 0 h 2036216"/>
                <a:gd name="connsiteX2" fmla="*/ 1212165 w 1212165"/>
                <a:gd name="connsiteY2" fmla="*/ 2036216 h 2036216"/>
                <a:gd name="connsiteX3" fmla="*/ 471660 w 1212165"/>
                <a:gd name="connsiteY3" fmla="*/ 1555204 h 2036216"/>
                <a:gd name="connsiteX4" fmla="*/ 0 w 1212165"/>
                <a:gd name="connsiteY4" fmla="*/ 836661 h 2036216"/>
                <a:gd name="connsiteX5" fmla="*/ 19049 w 1212165"/>
                <a:gd name="connsiteY5" fmla="*/ 355649 h 2036216"/>
                <a:gd name="connsiteX6" fmla="*/ 90660 w 1212165"/>
                <a:gd name="connsiteY6" fmla="*/ 4763 h 2036216"/>
                <a:gd name="connsiteX0" fmla="*/ 90660 w 1235978"/>
                <a:gd name="connsiteY0" fmla="*/ 4763 h 2260054"/>
                <a:gd name="connsiteX1" fmla="*/ 1059765 w 1235978"/>
                <a:gd name="connsiteY1" fmla="*/ 0 h 2260054"/>
                <a:gd name="connsiteX2" fmla="*/ 1235978 w 1235978"/>
                <a:gd name="connsiteY2" fmla="*/ 2260054 h 2260054"/>
                <a:gd name="connsiteX3" fmla="*/ 471660 w 1235978"/>
                <a:gd name="connsiteY3" fmla="*/ 1555204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419100 w 1235978"/>
                <a:gd name="connsiteY4" fmla="*/ 1555799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104020 w 1249338"/>
                <a:gd name="connsiteY0" fmla="*/ 4763 h 2260054"/>
                <a:gd name="connsiteX1" fmla="*/ 1073125 w 1249338"/>
                <a:gd name="connsiteY1" fmla="*/ 0 h 2260054"/>
                <a:gd name="connsiteX2" fmla="*/ 1249338 w 1249338"/>
                <a:gd name="connsiteY2" fmla="*/ 2260054 h 2260054"/>
                <a:gd name="connsiteX3" fmla="*/ 823157 w 1249338"/>
                <a:gd name="connsiteY3" fmla="*/ 2226716 h 2260054"/>
                <a:gd name="connsiteX4" fmla="*/ 270535 w 1249338"/>
                <a:gd name="connsiteY4" fmla="*/ 1627237 h 2260054"/>
                <a:gd name="connsiteX5" fmla="*/ 13360 w 1249338"/>
                <a:gd name="connsiteY5" fmla="*/ 836661 h 2260054"/>
                <a:gd name="connsiteX6" fmla="*/ 32409 w 1249338"/>
                <a:gd name="connsiteY6" fmla="*/ 355649 h 2260054"/>
                <a:gd name="connsiteX7" fmla="*/ 104020 w 1249338"/>
                <a:gd name="connsiteY7" fmla="*/ 4763 h 2260054"/>
                <a:gd name="connsiteX0" fmla="*/ 104020 w 1249338"/>
                <a:gd name="connsiteY0" fmla="*/ 4763 h 2260054"/>
                <a:gd name="connsiteX1" fmla="*/ 1073125 w 1249338"/>
                <a:gd name="connsiteY1" fmla="*/ 0 h 2260054"/>
                <a:gd name="connsiteX2" fmla="*/ 1151597 w 1249338"/>
                <a:gd name="connsiteY2" fmla="*/ 931912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7312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78737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599147 w 1249338"/>
                <a:gd name="connsiteY3" fmla="*/ 946200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23289 w 1268607"/>
                <a:gd name="connsiteY0" fmla="*/ 4763 h 2260054"/>
                <a:gd name="connsiteX1" fmla="*/ 1106681 w 1268607"/>
                <a:gd name="connsiteY1" fmla="*/ 0 h 2260054"/>
                <a:gd name="connsiteX2" fmla="*/ 904166 w 1268607"/>
                <a:gd name="connsiteY2" fmla="*/ 398512 h 2260054"/>
                <a:gd name="connsiteX3" fmla="*/ 813679 w 1268607"/>
                <a:gd name="connsiteY3" fmla="*/ 1179562 h 2260054"/>
                <a:gd name="connsiteX4" fmla="*/ 1268607 w 1268607"/>
                <a:gd name="connsiteY4" fmla="*/ 2260054 h 2260054"/>
                <a:gd name="connsiteX5" fmla="*/ 842426 w 1268607"/>
                <a:gd name="connsiteY5" fmla="*/ 2226716 h 2260054"/>
                <a:gd name="connsiteX6" fmla="*/ 289804 w 1268607"/>
                <a:gd name="connsiteY6" fmla="*/ 1627237 h 2260054"/>
                <a:gd name="connsiteX7" fmla="*/ 32629 w 1268607"/>
                <a:gd name="connsiteY7" fmla="*/ 836661 h 2260054"/>
                <a:gd name="connsiteX8" fmla="*/ 123289 w 1268607"/>
                <a:gd name="connsiteY8" fmla="*/ 4763 h 2260054"/>
                <a:gd name="connsiteX0" fmla="*/ 100069 w 1245387"/>
                <a:gd name="connsiteY0" fmla="*/ 4763 h 2260054"/>
                <a:gd name="connsiteX1" fmla="*/ 1083461 w 1245387"/>
                <a:gd name="connsiteY1" fmla="*/ 0 h 2260054"/>
                <a:gd name="connsiteX2" fmla="*/ 880946 w 1245387"/>
                <a:gd name="connsiteY2" fmla="*/ 398512 h 2260054"/>
                <a:gd name="connsiteX3" fmla="*/ 790459 w 1245387"/>
                <a:gd name="connsiteY3" fmla="*/ 1179562 h 2260054"/>
                <a:gd name="connsiteX4" fmla="*/ 1245387 w 1245387"/>
                <a:gd name="connsiteY4" fmla="*/ 2260054 h 2260054"/>
                <a:gd name="connsiteX5" fmla="*/ 819206 w 1245387"/>
                <a:gd name="connsiteY5" fmla="*/ 2226716 h 2260054"/>
                <a:gd name="connsiteX6" fmla="*/ 266584 w 1245387"/>
                <a:gd name="connsiteY6" fmla="*/ 1627237 h 2260054"/>
                <a:gd name="connsiteX7" fmla="*/ 9409 w 1245387"/>
                <a:gd name="connsiteY7" fmla="*/ 836661 h 2260054"/>
                <a:gd name="connsiteX8" fmla="*/ 100069 w 1245387"/>
                <a:gd name="connsiteY8" fmla="*/ 4763 h 2260054"/>
                <a:gd name="connsiteX0" fmla="*/ 48275 w 1193593"/>
                <a:gd name="connsiteY0" fmla="*/ 4763 h 2260054"/>
                <a:gd name="connsiteX1" fmla="*/ 1031667 w 1193593"/>
                <a:gd name="connsiteY1" fmla="*/ 0 h 2260054"/>
                <a:gd name="connsiteX2" fmla="*/ 829152 w 1193593"/>
                <a:gd name="connsiteY2" fmla="*/ 398512 h 2260054"/>
                <a:gd name="connsiteX3" fmla="*/ 738665 w 1193593"/>
                <a:gd name="connsiteY3" fmla="*/ 1179562 h 2260054"/>
                <a:gd name="connsiteX4" fmla="*/ 1193593 w 1193593"/>
                <a:gd name="connsiteY4" fmla="*/ 2260054 h 2260054"/>
                <a:gd name="connsiteX5" fmla="*/ 767412 w 1193593"/>
                <a:gd name="connsiteY5" fmla="*/ 2226716 h 2260054"/>
                <a:gd name="connsiteX6" fmla="*/ 214790 w 1193593"/>
                <a:gd name="connsiteY6" fmla="*/ 1627237 h 2260054"/>
                <a:gd name="connsiteX7" fmla="*/ 48275 w 1193593"/>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09113 w 1254431"/>
                <a:gd name="connsiteY0" fmla="*/ 4763 h 2260054"/>
                <a:gd name="connsiteX1" fmla="*/ 1092505 w 1254431"/>
                <a:gd name="connsiteY1" fmla="*/ 0 h 2260054"/>
                <a:gd name="connsiteX2" fmla="*/ 889990 w 1254431"/>
                <a:gd name="connsiteY2" fmla="*/ 398512 h 2260054"/>
                <a:gd name="connsiteX3" fmla="*/ 799503 w 1254431"/>
                <a:gd name="connsiteY3" fmla="*/ 1179562 h 2260054"/>
                <a:gd name="connsiteX4" fmla="*/ 1254431 w 1254431"/>
                <a:gd name="connsiteY4" fmla="*/ 2260054 h 2260054"/>
                <a:gd name="connsiteX5" fmla="*/ 828250 w 1254431"/>
                <a:gd name="connsiteY5" fmla="*/ 2226716 h 2260054"/>
                <a:gd name="connsiteX6" fmla="*/ 56553 w 1254431"/>
                <a:gd name="connsiteY6" fmla="*/ 1127175 h 2260054"/>
                <a:gd name="connsiteX7" fmla="*/ 109113 w 1254431"/>
                <a:gd name="connsiteY7"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325869"/>
                <a:gd name="connsiteY0" fmla="*/ 4763 h 2255291"/>
                <a:gd name="connsiteX1" fmla="*/ 1092505 w 1325869"/>
                <a:gd name="connsiteY1" fmla="*/ 0 h 2255291"/>
                <a:gd name="connsiteX2" fmla="*/ 828078 w 1325869"/>
                <a:gd name="connsiteY2" fmla="*/ 1065261 h 2255291"/>
                <a:gd name="connsiteX3" fmla="*/ 1325869 w 1325869"/>
                <a:gd name="connsiteY3" fmla="*/ 2255291 h 2255291"/>
                <a:gd name="connsiteX4" fmla="*/ 828250 w 1325869"/>
                <a:gd name="connsiteY4" fmla="*/ 2226716 h 2255291"/>
                <a:gd name="connsiteX5" fmla="*/ 56553 w 1325869"/>
                <a:gd name="connsiteY5" fmla="*/ 1127175 h 2255291"/>
                <a:gd name="connsiteX6" fmla="*/ 109113 w 1325869"/>
                <a:gd name="connsiteY6" fmla="*/ 4763 h 2255291"/>
                <a:gd name="connsiteX0" fmla="*/ 109113 w 1325869"/>
                <a:gd name="connsiteY0" fmla="*/ 14 h 2250542"/>
                <a:gd name="connsiteX1" fmla="*/ 646327 w 1325869"/>
                <a:gd name="connsiteY1" fmla="*/ 132503 h 2250542"/>
                <a:gd name="connsiteX2" fmla="*/ 828078 w 1325869"/>
                <a:gd name="connsiteY2" fmla="*/ 1060512 h 2250542"/>
                <a:gd name="connsiteX3" fmla="*/ 1325869 w 1325869"/>
                <a:gd name="connsiteY3" fmla="*/ 2250542 h 2250542"/>
                <a:gd name="connsiteX4" fmla="*/ 828250 w 1325869"/>
                <a:gd name="connsiteY4" fmla="*/ 2221967 h 2250542"/>
                <a:gd name="connsiteX5" fmla="*/ 56553 w 1325869"/>
                <a:gd name="connsiteY5" fmla="*/ 1122426 h 2250542"/>
                <a:gd name="connsiteX6" fmla="*/ 109113 w 1325869"/>
                <a:gd name="connsiteY6" fmla="*/ 14 h 2250542"/>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802 w 1325391"/>
                <a:gd name="connsiteY0" fmla="*/ 0 h 2276669"/>
                <a:gd name="connsiteX1" fmla="*/ 914032 w 1325391"/>
                <a:gd name="connsiteY1" fmla="*/ 18674 h 2276669"/>
                <a:gd name="connsiteX2" fmla="*/ 827600 w 1325391"/>
                <a:gd name="connsiteY2" fmla="*/ 1086639 h 2276669"/>
                <a:gd name="connsiteX3" fmla="*/ 1325391 w 1325391"/>
                <a:gd name="connsiteY3" fmla="*/ 2276669 h 2276669"/>
                <a:gd name="connsiteX4" fmla="*/ 827772 w 1325391"/>
                <a:gd name="connsiteY4" fmla="*/ 2248094 h 2276669"/>
                <a:gd name="connsiteX5" fmla="*/ 56075 w 1325391"/>
                <a:gd name="connsiteY5" fmla="*/ 1148553 h 2276669"/>
                <a:gd name="connsiteX6" fmla="*/ 109802 w 1325391"/>
                <a:gd name="connsiteY6" fmla="*/ 0 h 2276669"/>
                <a:gd name="connsiteX0" fmla="*/ 564554 w 1780143"/>
                <a:gd name="connsiteY0" fmla="*/ 0 h 2276669"/>
                <a:gd name="connsiteX1" fmla="*/ 1368784 w 1780143"/>
                <a:gd name="connsiteY1" fmla="*/ 18674 h 2276669"/>
                <a:gd name="connsiteX2" fmla="*/ 1282352 w 1780143"/>
                <a:gd name="connsiteY2" fmla="*/ 1086639 h 2276669"/>
                <a:gd name="connsiteX3" fmla="*/ 1780143 w 1780143"/>
                <a:gd name="connsiteY3" fmla="*/ 2276669 h 2276669"/>
                <a:gd name="connsiteX4" fmla="*/ 210902 w 1780143"/>
                <a:gd name="connsiteY4" fmla="*/ 1844041 h 2276669"/>
                <a:gd name="connsiteX5" fmla="*/ 510827 w 1780143"/>
                <a:gd name="connsiteY5" fmla="*/ 1148553 h 2276669"/>
                <a:gd name="connsiteX6" fmla="*/ 564554 w 1780143"/>
                <a:gd name="connsiteY6" fmla="*/ 0 h 2276669"/>
                <a:gd name="connsiteX0" fmla="*/ 564554 w 1814809"/>
                <a:gd name="connsiteY0" fmla="*/ 0 h 2281476"/>
                <a:gd name="connsiteX1" fmla="*/ 1368784 w 1814809"/>
                <a:gd name="connsiteY1" fmla="*/ 18674 h 2281476"/>
                <a:gd name="connsiteX2" fmla="*/ 1282352 w 1814809"/>
                <a:gd name="connsiteY2" fmla="*/ 1086639 h 2281476"/>
                <a:gd name="connsiteX3" fmla="*/ 660683 w 1814809"/>
                <a:gd name="connsiteY3" fmla="*/ 1465927 h 2281476"/>
                <a:gd name="connsiteX4" fmla="*/ 1780143 w 1814809"/>
                <a:gd name="connsiteY4" fmla="*/ 2276669 h 2281476"/>
                <a:gd name="connsiteX5" fmla="*/ 210902 w 1814809"/>
                <a:gd name="connsiteY5" fmla="*/ 1844041 h 2281476"/>
                <a:gd name="connsiteX6" fmla="*/ 510827 w 1814809"/>
                <a:gd name="connsiteY6" fmla="*/ 1148553 h 2281476"/>
                <a:gd name="connsiteX7" fmla="*/ 564554 w 1814809"/>
                <a:gd name="connsiteY7" fmla="*/ 0 h 2281476"/>
                <a:gd name="connsiteX0" fmla="*/ 564554 w 1812844"/>
                <a:gd name="connsiteY0" fmla="*/ 0 h 2276669"/>
                <a:gd name="connsiteX1" fmla="*/ 1368784 w 1812844"/>
                <a:gd name="connsiteY1" fmla="*/ 18674 h 2276669"/>
                <a:gd name="connsiteX2" fmla="*/ 1282352 w 1812844"/>
                <a:gd name="connsiteY2" fmla="*/ 1086639 h 2276669"/>
                <a:gd name="connsiteX3" fmla="*/ 1780143 w 1812844"/>
                <a:gd name="connsiteY3" fmla="*/ 2276669 h 2276669"/>
                <a:gd name="connsiteX4" fmla="*/ 210902 w 1812844"/>
                <a:gd name="connsiteY4" fmla="*/ 1844041 h 2276669"/>
                <a:gd name="connsiteX5" fmla="*/ 510827 w 1812844"/>
                <a:gd name="connsiteY5" fmla="*/ 1148553 h 2276669"/>
                <a:gd name="connsiteX6" fmla="*/ 564554 w 1812844"/>
                <a:gd name="connsiteY6" fmla="*/ 0 h 2276669"/>
                <a:gd name="connsiteX0" fmla="*/ 564554 w 1387410"/>
                <a:gd name="connsiteY0" fmla="*/ 0 h 1844041"/>
                <a:gd name="connsiteX1" fmla="*/ 1368784 w 1387410"/>
                <a:gd name="connsiteY1" fmla="*/ 18674 h 1844041"/>
                <a:gd name="connsiteX2" fmla="*/ 1282352 w 1387410"/>
                <a:gd name="connsiteY2" fmla="*/ 1086639 h 1844041"/>
                <a:gd name="connsiteX3" fmla="*/ 425395 w 1387410"/>
                <a:gd name="connsiteY3" fmla="*/ 1760445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387410"/>
                <a:gd name="connsiteY0" fmla="*/ 0 h 1844041"/>
                <a:gd name="connsiteX1" fmla="*/ 1368784 w 1387410"/>
                <a:gd name="connsiteY1" fmla="*/ 18674 h 1844041"/>
                <a:gd name="connsiteX2" fmla="*/ 1282352 w 1387410"/>
                <a:gd name="connsiteY2" fmla="*/ 1086639 h 1844041"/>
                <a:gd name="connsiteX3" fmla="*/ 689704 w 1387410"/>
                <a:gd name="connsiteY3" fmla="*/ 1824628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400817"/>
                <a:gd name="connsiteY0" fmla="*/ 0 h 1844041"/>
                <a:gd name="connsiteX1" fmla="*/ 1368784 w 1400817"/>
                <a:gd name="connsiteY1" fmla="*/ 18674 h 1844041"/>
                <a:gd name="connsiteX2" fmla="*/ 1371043 w 1400817"/>
                <a:gd name="connsiteY2" fmla="*/ 860092 h 1844041"/>
                <a:gd name="connsiteX3" fmla="*/ 689704 w 1400817"/>
                <a:gd name="connsiteY3" fmla="*/ 1824628 h 1844041"/>
                <a:gd name="connsiteX4" fmla="*/ 210902 w 1400817"/>
                <a:gd name="connsiteY4" fmla="*/ 1844041 h 1844041"/>
                <a:gd name="connsiteX5" fmla="*/ 510827 w 1400817"/>
                <a:gd name="connsiteY5" fmla="*/ 1148553 h 1844041"/>
                <a:gd name="connsiteX6" fmla="*/ 564554 w 1400817"/>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07408 w 1374115"/>
                <a:gd name="connsiteY0" fmla="*/ 0 h 1844041"/>
                <a:gd name="connsiteX1" fmla="*/ 1311638 w 1374115"/>
                <a:gd name="connsiteY1" fmla="*/ 18674 h 1844041"/>
                <a:gd name="connsiteX2" fmla="*/ 1313897 w 1374115"/>
                <a:gd name="connsiteY2" fmla="*/ 860092 h 1844041"/>
                <a:gd name="connsiteX3" fmla="*/ 632558 w 1374115"/>
                <a:gd name="connsiteY3" fmla="*/ 1824628 h 1844041"/>
                <a:gd name="connsiteX4" fmla="*/ 153756 w 1374115"/>
                <a:gd name="connsiteY4" fmla="*/ 1844041 h 1844041"/>
                <a:gd name="connsiteX5" fmla="*/ 997371 w 1374115"/>
                <a:gd name="connsiteY5" fmla="*/ 821822 h 1844041"/>
                <a:gd name="connsiteX6" fmla="*/ 507408 w 1374115"/>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76 w 1220383"/>
                <a:gd name="connsiteY0" fmla="*/ 0 h 1844041"/>
                <a:gd name="connsiteX1" fmla="*/ 1157906 w 1220383"/>
                <a:gd name="connsiteY1" fmla="*/ 18674 h 1844041"/>
                <a:gd name="connsiteX2" fmla="*/ 1160165 w 1220383"/>
                <a:gd name="connsiteY2" fmla="*/ 860092 h 1844041"/>
                <a:gd name="connsiteX3" fmla="*/ 478826 w 1220383"/>
                <a:gd name="connsiteY3" fmla="*/ 1824628 h 1844041"/>
                <a:gd name="connsiteX4" fmla="*/ 24 w 1220383"/>
                <a:gd name="connsiteY4" fmla="*/ 1844041 h 1844041"/>
                <a:gd name="connsiteX5" fmla="*/ 508431 w 1220383"/>
                <a:gd name="connsiteY5" fmla="*/ 1091356 h 1844041"/>
                <a:gd name="connsiteX6" fmla="*/ 544459 w 1220383"/>
                <a:gd name="connsiteY6" fmla="*/ 834666 h 1844041"/>
                <a:gd name="connsiteX7" fmla="*/ 353676 w 1220383"/>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608392 w 1220359"/>
                <a:gd name="connsiteY6" fmla="*/ 729107 h 1844041"/>
                <a:gd name="connsiteX7" fmla="*/ 353652 w 1220359"/>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51628 w 1212510"/>
                <a:gd name="connsiteY5" fmla="*/ 908329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32348 w 1212510"/>
                <a:gd name="connsiteY5" fmla="*/ 870798 h 1844041"/>
                <a:gd name="connsiteX6" fmla="*/ 353652 w 1212510"/>
                <a:gd name="connsiteY6" fmla="*/ 0 h 1844041"/>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2510" h="1845207">
                  <a:moveTo>
                    <a:pt x="327510" y="0"/>
                  </a:moveTo>
                  <a:lnTo>
                    <a:pt x="1157882" y="19840"/>
                  </a:lnTo>
                  <a:cubicBezTo>
                    <a:pt x="1230228" y="408303"/>
                    <a:pt x="1230449" y="581206"/>
                    <a:pt x="1160141" y="861258"/>
                  </a:cubicBezTo>
                  <a:cubicBezTo>
                    <a:pt x="1078712" y="1194227"/>
                    <a:pt x="972752" y="1441218"/>
                    <a:pt x="478802" y="1825794"/>
                  </a:cubicBezTo>
                  <a:lnTo>
                    <a:pt x="0" y="1845207"/>
                  </a:lnTo>
                  <a:cubicBezTo>
                    <a:pt x="408799" y="1451749"/>
                    <a:pt x="445727" y="1329993"/>
                    <a:pt x="504669" y="1022653"/>
                  </a:cubicBezTo>
                  <a:cubicBezTo>
                    <a:pt x="563611" y="715313"/>
                    <a:pt x="515231" y="231881"/>
                    <a:pt x="327510" y="0"/>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grpSp>
      <p:sp>
        <p:nvSpPr>
          <p:cNvPr id="3" name="2 Rectángulo"/>
          <p:cNvSpPr/>
          <p:nvPr userDrawn="1"/>
        </p:nvSpPr>
        <p:spPr>
          <a:xfrm>
            <a:off x="0" y="1707837"/>
            <a:ext cx="9144000" cy="396044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pic>
        <p:nvPicPr>
          <p:cNvPr id="2" name="Imagen 1"/>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34297" y="14212"/>
            <a:ext cx="1440000" cy="562300"/>
          </a:xfrm>
          <a:prstGeom prst="rect">
            <a:avLst/>
          </a:prstGeom>
        </p:spPr>
      </p:pic>
    </p:spTree>
    <p:extLst>
      <p:ext uri="{BB962C8B-B14F-4D97-AF65-F5344CB8AC3E}">
        <p14:creationId xmlns:p14="http://schemas.microsoft.com/office/powerpoint/2010/main" val="1568359115"/>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iming>
    <p:tnLst>
      <p:par>
        <p:cTn id="1" dur="indefinite" restart="never" nodeType="tmRoot"/>
      </p:par>
    </p:tnLst>
  </p:timing>
  <p:hf hdr="0" ftr="0" dt="0"/>
  <p:txStyles>
    <p:titleStyle>
      <a:lvl1pPr algn="ctr" defTabSz="914400" rtl="0" eaLnBrk="1" latinLnBrk="0" hangingPunct="1">
        <a:spcBef>
          <a:spcPct val="0"/>
        </a:spcBef>
        <a:buNone/>
        <a:defRPr sz="18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6" name="2055 Rectángulo"/>
          <p:cNvSpPr/>
          <p:nvPr/>
        </p:nvSpPr>
        <p:spPr>
          <a:xfrm>
            <a:off x="1619672" y="128700"/>
            <a:ext cx="4158992" cy="326232"/>
          </a:xfrm>
          <a:custGeom>
            <a:avLst/>
            <a:gdLst>
              <a:gd name="connsiteX0" fmla="*/ 0 w 1224136"/>
              <a:gd name="connsiteY0" fmla="*/ 0 h 119385"/>
              <a:gd name="connsiteX1" fmla="*/ 1224136 w 1224136"/>
              <a:gd name="connsiteY1" fmla="*/ 0 h 119385"/>
              <a:gd name="connsiteX2" fmla="*/ 1224136 w 1224136"/>
              <a:gd name="connsiteY2" fmla="*/ 119385 h 119385"/>
              <a:gd name="connsiteX3" fmla="*/ 0 w 1224136"/>
              <a:gd name="connsiteY3" fmla="*/ 119385 h 119385"/>
              <a:gd name="connsiteX4" fmla="*/ 0 w 1224136"/>
              <a:gd name="connsiteY4" fmla="*/ 0 h 119385"/>
              <a:gd name="connsiteX0" fmla="*/ 0 w 1224136"/>
              <a:gd name="connsiteY0" fmla="*/ 0 h 119385"/>
              <a:gd name="connsiteX1" fmla="*/ 1224136 w 1224136"/>
              <a:gd name="connsiteY1" fmla="*/ 0 h 119385"/>
              <a:gd name="connsiteX2" fmla="*/ 1188417 w 1224136"/>
              <a:gd name="connsiteY2" fmla="*/ 119385 h 119385"/>
              <a:gd name="connsiteX3" fmla="*/ 0 w 1224136"/>
              <a:gd name="connsiteY3" fmla="*/ 119385 h 119385"/>
              <a:gd name="connsiteX4" fmla="*/ 0 w 1224136"/>
              <a:gd name="connsiteY4" fmla="*/ 0 h 119385"/>
              <a:gd name="connsiteX0" fmla="*/ 47625 w 1224136"/>
              <a:gd name="connsiteY0" fmla="*/ 0 h 121766"/>
              <a:gd name="connsiteX1" fmla="*/ 1224136 w 1224136"/>
              <a:gd name="connsiteY1" fmla="*/ 2381 h 121766"/>
              <a:gd name="connsiteX2" fmla="*/ 1188417 w 1224136"/>
              <a:gd name="connsiteY2" fmla="*/ 121766 h 121766"/>
              <a:gd name="connsiteX3" fmla="*/ 0 w 1224136"/>
              <a:gd name="connsiteY3" fmla="*/ 121766 h 121766"/>
              <a:gd name="connsiteX4" fmla="*/ 47625 w 1224136"/>
              <a:gd name="connsiteY4" fmla="*/ 0 h 121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4136" h="121766">
                <a:moveTo>
                  <a:pt x="47625" y="0"/>
                </a:moveTo>
                <a:lnTo>
                  <a:pt x="1224136" y="2381"/>
                </a:lnTo>
                <a:lnTo>
                  <a:pt x="1188417" y="121766"/>
                </a:lnTo>
                <a:lnTo>
                  <a:pt x="0" y="121766"/>
                </a:lnTo>
                <a:lnTo>
                  <a:pt x="47625"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sp>
        <p:nvSpPr>
          <p:cNvPr id="102" name="101 CuadroTexto"/>
          <p:cNvSpPr txBox="1"/>
          <p:nvPr/>
        </p:nvSpPr>
        <p:spPr>
          <a:xfrm>
            <a:off x="1691680" y="116632"/>
            <a:ext cx="4824536" cy="338554"/>
          </a:xfrm>
          <a:custGeom>
            <a:avLst/>
            <a:gdLst>
              <a:gd name="connsiteX0" fmla="*/ 0 w 1411626"/>
              <a:gd name="connsiteY0" fmla="*/ 0 h 276999"/>
              <a:gd name="connsiteX1" fmla="*/ 1411626 w 1411626"/>
              <a:gd name="connsiteY1" fmla="*/ 0 h 276999"/>
              <a:gd name="connsiteX2" fmla="*/ 1411626 w 1411626"/>
              <a:gd name="connsiteY2" fmla="*/ 276999 h 276999"/>
              <a:gd name="connsiteX3" fmla="*/ 0 w 1411626"/>
              <a:gd name="connsiteY3" fmla="*/ 276999 h 276999"/>
              <a:gd name="connsiteX4" fmla="*/ 0 w 1411626"/>
              <a:gd name="connsiteY4" fmla="*/ 0 h 276999"/>
              <a:gd name="connsiteX0" fmla="*/ 85725 w 1411626"/>
              <a:gd name="connsiteY0" fmla="*/ 0 h 276999"/>
              <a:gd name="connsiteX1" fmla="*/ 1411626 w 1411626"/>
              <a:gd name="connsiteY1" fmla="*/ 0 h 276999"/>
              <a:gd name="connsiteX2" fmla="*/ 1411626 w 1411626"/>
              <a:gd name="connsiteY2" fmla="*/ 276999 h 276999"/>
              <a:gd name="connsiteX3" fmla="*/ 0 w 1411626"/>
              <a:gd name="connsiteY3" fmla="*/ 276999 h 276999"/>
              <a:gd name="connsiteX4" fmla="*/ 85725 w 1411626"/>
              <a:gd name="connsiteY4" fmla="*/ 0 h 276999"/>
              <a:gd name="connsiteX0" fmla="*/ 85725 w 1411626"/>
              <a:gd name="connsiteY0" fmla="*/ 0 h 276999"/>
              <a:gd name="connsiteX1" fmla="*/ 1411626 w 1411626"/>
              <a:gd name="connsiteY1" fmla="*/ 0 h 276999"/>
              <a:gd name="connsiteX2" fmla="*/ 1216364 w 1411626"/>
              <a:gd name="connsiteY2" fmla="*/ 267474 h 276999"/>
              <a:gd name="connsiteX3" fmla="*/ 0 w 1411626"/>
              <a:gd name="connsiteY3" fmla="*/ 276999 h 276999"/>
              <a:gd name="connsiteX4" fmla="*/ 85725 w 1411626"/>
              <a:gd name="connsiteY4" fmla="*/ 0 h 276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1626" h="276999">
                <a:moveTo>
                  <a:pt x="85725" y="0"/>
                </a:moveTo>
                <a:lnTo>
                  <a:pt x="1411626" y="0"/>
                </a:lnTo>
                <a:lnTo>
                  <a:pt x="1216364" y="267474"/>
                </a:lnTo>
                <a:lnTo>
                  <a:pt x="0" y="276999"/>
                </a:lnTo>
                <a:lnTo>
                  <a:pt x="85725" y="0"/>
                </a:lnTo>
                <a:close/>
              </a:path>
            </a:pathLst>
          </a:custGeom>
          <a:noFill/>
        </p:spPr>
        <p:txBody>
          <a:bodyPr wrap="square" rtlCol="0">
            <a:spAutoFit/>
          </a:bodyPr>
          <a:lstStyle/>
          <a:p>
            <a:pPr defTabSz="914400"/>
            <a:r>
              <a:rPr lang="es-MX" sz="1600" b="1" i="1" dirty="0">
                <a:solidFill>
                  <a:prstClr val="white"/>
                </a:solidFill>
                <a:effectLst>
                  <a:outerShdw blurRad="38100" dist="38100" dir="2700000" algn="tl">
                    <a:srgbClr val="000000">
                      <a:alpha val="43137"/>
                    </a:srgbClr>
                  </a:outerShdw>
                </a:effectLst>
                <a:latin typeface="Arial" pitchFamily="34" charset="0"/>
                <a:cs typeface="Arial" pitchFamily="34" charset="0"/>
              </a:rPr>
              <a:t>Departamento de Operación e Inversión</a:t>
            </a:r>
          </a:p>
        </p:txBody>
      </p:sp>
      <p:sp>
        <p:nvSpPr>
          <p:cNvPr id="21" name="25 Onda"/>
          <p:cNvSpPr/>
          <p:nvPr userDrawn="1"/>
        </p:nvSpPr>
        <p:spPr>
          <a:xfrm flipH="1">
            <a:off x="1376" y="2124270"/>
            <a:ext cx="9143968" cy="2636042"/>
          </a:xfrm>
          <a:prstGeom prst="wave">
            <a:avLst>
              <a:gd name="adj1" fmla="val 20000"/>
              <a:gd name="adj2" fmla="val -10000"/>
            </a:avLst>
          </a:prstGeom>
          <a:noFill/>
          <a:ln w="1905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sp>
        <p:nvSpPr>
          <p:cNvPr id="22" name="25 Onda"/>
          <p:cNvSpPr/>
          <p:nvPr userDrawn="1"/>
        </p:nvSpPr>
        <p:spPr>
          <a:xfrm flipH="1">
            <a:off x="-1575" y="2521150"/>
            <a:ext cx="9143968" cy="2636042"/>
          </a:xfrm>
          <a:prstGeom prst="wave">
            <a:avLst>
              <a:gd name="adj1" fmla="val 20000"/>
              <a:gd name="adj2" fmla="val -10000"/>
            </a:avLst>
          </a:pr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pic>
        <p:nvPicPr>
          <p:cNvPr id="24" name="Imagen 23"/>
          <p:cNvPicPr/>
          <p:nvPr userDrawn="1"/>
        </p:nvPicPr>
        <p:blipFill rotWithShape="1">
          <a:blip r:embed="rId13">
            <a:duotone>
              <a:schemeClr val="bg2">
                <a:shade val="45000"/>
                <a:satMod val="135000"/>
              </a:schemeClr>
              <a:prstClr val="white"/>
            </a:duotone>
          </a:blip>
          <a:srcRect l="2546" t="24150" r="66225" b="18796"/>
          <a:stretch/>
        </p:blipFill>
        <p:spPr bwMode="auto">
          <a:xfrm>
            <a:off x="7812360" y="188640"/>
            <a:ext cx="1210439" cy="1175261"/>
          </a:xfrm>
          <a:prstGeom prst="rect">
            <a:avLst/>
          </a:prstGeom>
          <a:ln>
            <a:noFill/>
          </a:ln>
          <a:extLst>
            <a:ext uri="{53640926-AAD7-44D8-BBD7-CCE9431645EC}">
              <a14:shadowObscured xmlns:a14="http://schemas.microsoft.com/office/drawing/2010/main"/>
            </a:ext>
          </a:extLst>
        </p:spPr>
      </p:pic>
      <p:pic>
        <p:nvPicPr>
          <p:cNvPr id="25" name="Imagen 24"/>
          <p:cNvPicPr>
            <a:picLocks noChangeAspect="1"/>
          </p:cNvPicPr>
          <p:nvPr userDrawn="1"/>
        </p:nvPicPr>
        <p:blipFill rotWithShape="1">
          <a:blip r:embed="rId14"/>
          <a:srcRect l="1538" t="20344" r="770" b="15263"/>
          <a:stretch/>
        </p:blipFill>
        <p:spPr>
          <a:xfrm>
            <a:off x="0" y="6147370"/>
            <a:ext cx="9144000" cy="185191"/>
          </a:xfrm>
          <a:prstGeom prst="rect">
            <a:avLst/>
          </a:prstGeom>
        </p:spPr>
      </p:pic>
      <p:grpSp>
        <p:nvGrpSpPr>
          <p:cNvPr id="69" name="68 Grupo"/>
          <p:cNvGrpSpPr/>
          <p:nvPr userDrawn="1"/>
        </p:nvGrpSpPr>
        <p:grpSpPr>
          <a:xfrm>
            <a:off x="6372200" y="1988840"/>
            <a:ext cx="2571884" cy="3528392"/>
            <a:chOff x="1546123" y="1575439"/>
            <a:chExt cx="1800535" cy="2539433"/>
          </a:xfrm>
          <a:solidFill>
            <a:srgbClr val="BEB2CE"/>
          </a:solidFill>
        </p:grpSpPr>
        <p:sp>
          <p:nvSpPr>
            <p:cNvPr id="70" name="13 Elipse"/>
            <p:cNvSpPr/>
            <p:nvPr userDrawn="1"/>
          </p:nvSpPr>
          <p:spPr>
            <a:xfrm rot="20317111">
              <a:off x="1546123" y="3139445"/>
              <a:ext cx="759216" cy="975427"/>
            </a:xfrm>
            <a:custGeom>
              <a:avLst/>
              <a:gdLst>
                <a:gd name="connsiteX0" fmla="*/ 0 w 699116"/>
                <a:gd name="connsiteY0" fmla="*/ 485489 h 970977"/>
                <a:gd name="connsiteX1" fmla="*/ 349558 w 699116"/>
                <a:gd name="connsiteY1" fmla="*/ 0 h 970977"/>
                <a:gd name="connsiteX2" fmla="*/ 699116 w 699116"/>
                <a:gd name="connsiteY2" fmla="*/ 485489 h 970977"/>
                <a:gd name="connsiteX3" fmla="*/ 349558 w 699116"/>
                <a:gd name="connsiteY3" fmla="*/ 970978 h 970977"/>
                <a:gd name="connsiteX4" fmla="*/ 0 w 699116"/>
                <a:gd name="connsiteY4" fmla="*/ 485489 h 970977"/>
                <a:gd name="connsiteX0" fmla="*/ 0 w 699116"/>
                <a:gd name="connsiteY0" fmla="*/ 494821 h 980310"/>
                <a:gd name="connsiteX1" fmla="*/ 349558 w 699116"/>
                <a:gd name="connsiteY1" fmla="*/ 9332 h 980310"/>
                <a:gd name="connsiteX2" fmla="*/ 699116 w 699116"/>
                <a:gd name="connsiteY2" fmla="*/ 494821 h 980310"/>
                <a:gd name="connsiteX3" fmla="*/ 349558 w 699116"/>
                <a:gd name="connsiteY3" fmla="*/ 980310 h 980310"/>
                <a:gd name="connsiteX4" fmla="*/ 0 w 699116"/>
                <a:gd name="connsiteY4" fmla="*/ 494821 h 980310"/>
                <a:gd name="connsiteX0" fmla="*/ 0 w 699116"/>
                <a:gd name="connsiteY0" fmla="*/ 464783 h 950272"/>
                <a:gd name="connsiteX1" fmla="*/ 352124 w 699116"/>
                <a:gd name="connsiteY1" fmla="*/ 7576 h 950272"/>
                <a:gd name="connsiteX2" fmla="*/ 699116 w 699116"/>
                <a:gd name="connsiteY2" fmla="*/ 464783 h 950272"/>
                <a:gd name="connsiteX3" fmla="*/ 349558 w 699116"/>
                <a:gd name="connsiteY3" fmla="*/ 950272 h 950272"/>
                <a:gd name="connsiteX4" fmla="*/ 0 w 699116"/>
                <a:gd name="connsiteY4" fmla="*/ 464783 h 950272"/>
                <a:gd name="connsiteX0" fmla="*/ 1094 w 700210"/>
                <a:gd name="connsiteY0" fmla="*/ 489880 h 975369"/>
                <a:gd name="connsiteX1" fmla="*/ 288175 w 700210"/>
                <a:gd name="connsiteY1" fmla="*/ 7207 h 975369"/>
                <a:gd name="connsiteX2" fmla="*/ 700210 w 700210"/>
                <a:gd name="connsiteY2" fmla="*/ 489880 h 975369"/>
                <a:gd name="connsiteX3" fmla="*/ 350652 w 700210"/>
                <a:gd name="connsiteY3" fmla="*/ 975369 h 975369"/>
                <a:gd name="connsiteX4" fmla="*/ 1094 w 700210"/>
                <a:gd name="connsiteY4" fmla="*/ 489880 h 975369"/>
                <a:gd name="connsiteX0" fmla="*/ 1094 w 700210"/>
                <a:gd name="connsiteY0" fmla="*/ 489880 h 987867"/>
                <a:gd name="connsiteX1" fmla="*/ 288175 w 700210"/>
                <a:gd name="connsiteY1" fmla="*/ 7207 h 987867"/>
                <a:gd name="connsiteX2" fmla="*/ 700210 w 700210"/>
                <a:gd name="connsiteY2" fmla="*/ 489880 h 987867"/>
                <a:gd name="connsiteX3" fmla="*/ 350652 w 700210"/>
                <a:gd name="connsiteY3" fmla="*/ 975369 h 987867"/>
                <a:gd name="connsiteX4" fmla="*/ 1094 w 700210"/>
                <a:gd name="connsiteY4" fmla="*/ 489880 h 987867"/>
                <a:gd name="connsiteX0" fmla="*/ 269 w 699385"/>
                <a:gd name="connsiteY0" fmla="*/ 489880 h 988109"/>
                <a:gd name="connsiteX1" fmla="*/ 287350 w 699385"/>
                <a:gd name="connsiteY1" fmla="*/ 7207 h 988109"/>
                <a:gd name="connsiteX2" fmla="*/ 699385 w 699385"/>
                <a:gd name="connsiteY2" fmla="*/ 489880 h 988109"/>
                <a:gd name="connsiteX3" fmla="*/ 315632 w 699385"/>
                <a:gd name="connsiteY3" fmla="*/ 975620 h 988109"/>
                <a:gd name="connsiteX4" fmla="*/ 269 w 699385"/>
                <a:gd name="connsiteY4" fmla="*/ 489880 h 988109"/>
                <a:gd name="connsiteX0" fmla="*/ 227 w 699343"/>
                <a:gd name="connsiteY0" fmla="*/ 482908 h 981137"/>
                <a:gd name="connsiteX1" fmla="*/ 287308 w 699343"/>
                <a:gd name="connsiteY1" fmla="*/ 235 h 981137"/>
                <a:gd name="connsiteX2" fmla="*/ 699343 w 699343"/>
                <a:gd name="connsiteY2" fmla="*/ 482908 h 981137"/>
                <a:gd name="connsiteX3" fmla="*/ 315590 w 699343"/>
                <a:gd name="connsiteY3" fmla="*/ 968648 h 981137"/>
                <a:gd name="connsiteX4" fmla="*/ 227 w 699343"/>
                <a:gd name="connsiteY4" fmla="*/ 482908 h 981137"/>
                <a:gd name="connsiteX0" fmla="*/ 397 w 699513"/>
                <a:gd name="connsiteY0" fmla="*/ 445160 h 943389"/>
                <a:gd name="connsiteX1" fmla="*/ 279500 w 699513"/>
                <a:gd name="connsiteY1" fmla="*/ 280 h 943389"/>
                <a:gd name="connsiteX2" fmla="*/ 699513 w 699513"/>
                <a:gd name="connsiteY2" fmla="*/ 445160 h 943389"/>
                <a:gd name="connsiteX3" fmla="*/ 315760 w 699513"/>
                <a:gd name="connsiteY3" fmla="*/ 930900 h 943389"/>
                <a:gd name="connsiteX4" fmla="*/ 397 w 699513"/>
                <a:gd name="connsiteY4" fmla="*/ 445160 h 943389"/>
                <a:gd name="connsiteX0" fmla="*/ 2264 w 701380"/>
                <a:gd name="connsiteY0" fmla="*/ 473155 h 971384"/>
                <a:gd name="connsiteX1" fmla="*/ 244606 w 701380"/>
                <a:gd name="connsiteY1" fmla="*/ 244 h 971384"/>
                <a:gd name="connsiteX2" fmla="*/ 701380 w 701380"/>
                <a:gd name="connsiteY2" fmla="*/ 473155 h 971384"/>
                <a:gd name="connsiteX3" fmla="*/ 317627 w 701380"/>
                <a:gd name="connsiteY3" fmla="*/ 958895 h 971384"/>
                <a:gd name="connsiteX4" fmla="*/ 2264 w 701380"/>
                <a:gd name="connsiteY4" fmla="*/ 473155 h 971384"/>
                <a:gd name="connsiteX0" fmla="*/ 542 w 699658"/>
                <a:gd name="connsiteY0" fmla="*/ 501660 h 999889"/>
                <a:gd name="connsiteX1" fmla="*/ 274513 w 699658"/>
                <a:gd name="connsiteY1" fmla="*/ 216 h 999889"/>
                <a:gd name="connsiteX2" fmla="*/ 699658 w 699658"/>
                <a:gd name="connsiteY2" fmla="*/ 501660 h 999889"/>
                <a:gd name="connsiteX3" fmla="*/ 315905 w 699658"/>
                <a:gd name="connsiteY3" fmla="*/ 987400 h 999889"/>
                <a:gd name="connsiteX4" fmla="*/ 542 w 699658"/>
                <a:gd name="connsiteY4" fmla="*/ 501660 h 999889"/>
                <a:gd name="connsiteX0" fmla="*/ 881 w 699997"/>
                <a:gd name="connsiteY0" fmla="*/ 478032 h 976261"/>
                <a:gd name="connsiteX1" fmla="*/ 265592 w 699997"/>
                <a:gd name="connsiteY1" fmla="*/ 240 h 976261"/>
                <a:gd name="connsiteX2" fmla="*/ 699997 w 699997"/>
                <a:gd name="connsiteY2" fmla="*/ 478032 h 976261"/>
                <a:gd name="connsiteX3" fmla="*/ 316244 w 699997"/>
                <a:gd name="connsiteY3" fmla="*/ 963772 h 976261"/>
                <a:gd name="connsiteX4" fmla="*/ 881 w 699997"/>
                <a:gd name="connsiteY4" fmla="*/ 478032 h 976261"/>
                <a:gd name="connsiteX0" fmla="*/ 881 w 717771"/>
                <a:gd name="connsiteY0" fmla="*/ 486744 h 981607"/>
                <a:gd name="connsiteX1" fmla="*/ 265592 w 717771"/>
                <a:gd name="connsiteY1" fmla="*/ 8952 h 981607"/>
                <a:gd name="connsiteX2" fmla="*/ 614412 w 717771"/>
                <a:gd name="connsiteY2" fmla="*/ 198144 h 981607"/>
                <a:gd name="connsiteX3" fmla="*/ 699997 w 717771"/>
                <a:gd name="connsiteY3" fmla="*/ 486744 h 981607"/>
                <a:gd name="connsiteX4" fmla="*/ 316244 w 717771"/>
                <a:gd name="connsiteY4" fmla="*/ 972484 h 981607"/>
                <a:gd name="connsiteX5" fmla="*/ 881 w 717771"/>
                <a:gd name="connsiteY5" fmla="*/ 486744 h 981607"/>
                <a:gd name="connsiteX0" fmla="*/ 291 w 712470"/>
                <a:gd name="connsiteY0" fmla="*/ 479026 h 973889"/>
                <a:gd name="connsiteX1" fmla="*/ 265002 w 712470"/>
                <a:gd name="connsiteY1" fmla="*/ 1234 h 973889"/>
                <a:gd name="connsiteX2" fmla="*/ 573684 w 712470"/>
                <a:gd name="connsiteY2" fmla="*/ 345195 h 973889"/>
                <a:gd name="connsiteX3" fmla="*/ 699407 w 712470"/>
                <a:gd name="connsiteY3" fmla="*/ 479026 h 973889"/>
                <a:gd name="connsiteX4" fmla="*/ 315654 w 712470"/>
                <a:gd name="connsiteY4" fmla="*/ 964766 h 973889"/>
                <a:gd name="connsiteX5" fmla="*/ 291 w 712470"/>
                <a:gd name="connsiteY5" fmla="*/ 479026 h 973889"/>
                <a:gd name="connsiteX0" fmla="*/ 377 w 712556"/>
                <a:gd name="connsiteY0" fmla="*/ 481215 h 976078"/>
                <a:gd name="connsiteX1" fmla="*/ 265088 w 712556"/>
                <a:gd name="connsiteY1" fmla="*/ 3423 h 976078"/>
                <a:gd name="connsiteX2" fmla="*/ 573770 w 712556"/>
                <a:gd name="connsiteY2" fmla="*/ 347384 h 976078"/>
                <a:gd name="connsiteX3" fmla="*/ 699493 w 712556"/>
                <a:gd name="connsiteY3" fmla="*/ 481215 h 976078"/>
                <a:gd name="connsiteX4" fmla="*/ 315740 w 712556"/>
                <a:gd name="connsiteY4" fmla="*/ 966955 h 976078"/>
                <a:gd name="connsiteX5" fmla="*/ 377 w 712556"/>
                <a:gd name="connsiteY5" fmla="*/ 481215 h 976078"/>
                <a:gd name="connsiteX0" fmla="*/ 377 w 759584"/>
                <a:gd name="connsiteY0" fmla="*/ 481215 h 967959"/>
                <a:gd name="connsiteX1" fmla="*/ 265088 w 759584"/>
                <a:gd name="connsiteY1" fmla="*/ 3423 h 967959"/>
                <a:gd name="connsiteX2" fmla="*/ 573770 w 759584"/>
                <a:gd name="connsiteY2" fmla="*/ 347384 h 967959"/>
                <a:gd name="connsiteX3" fmla="*/ 749863 w 759584"/>
                <a:gd name="connsiteY3" fmla="*/ 596407 h 967959"/>
                <a:gd name="connsiteX4" fmla="*/ 315740 w 759584"/>
                <a:gd name="connsiteY4" fmla="*/ 966955 h 967959"/>
                <a:gd name="connsiteX5" fmla="*/ 377 w 759584"/>
                <a:gd name="connsiteY5" fmla="*/ 481215 h 967959"/>
                <a:gd name="connsiteX0" fmla="*/ 377 w 759584"/>
                <a:gd name="connsiteY0" fmla="*/ 481215 h 981935"/>
                <a:gd name="connsiteX1" fmla="*/ 265088 w 759584"/>
                <a:gd name="connsiteY1" fmla="*/ 3423 h 981935"/>
                <a:gd name="connsiteX2" fmla="*/ 573770 w 759584"/>
                <a:gd name="connsiteY2" fmla="*/ 347384 h 981935"/>
                <a:gd name="connsiteX3" fmla="*/ 749863 w 759584"/>
                <a:gd name="connsiteY3" fmla="*/ 596407 h 981935"/>
                <a:gd name="connsiteX4" fmla="*/ 315740 w 759584"/>
                <a:gd name="connsiteY4" fmla="*/ 966955 h 981935"/>
                <a:gd name="connsiteX5" fmla="*/ 377 w 759584"/>
                <a:gd name="connsiteY5" fmla="*/ 481215 h 981935"/>
                <a:gd name="connsiteX0" fmla="*/ 9 w 759216"/>
                <a:gd name="connsiteY0" fmla="*/ 481207 h 975427"/>
                <a:gd name="connsiteX1" fmla="*/ 264720 w 759216"/>
                <a:gd name="connsiteY1" fmla="*/ 3415 h 975427"/>
                <a:gd name="connsiteX2" fmla="*/ 573402 w 759216"/>
                <a:gd name="connsiteY2" fmla="*/ 347376 h 975427"/>
                <a:gd name="connsiteX3" fmla="*/ 749495 w 759216"/>
                <a:gd name="connsiteY3" fmla="*/ 596399 h 975427"/>
                <a:gd name="connsiteX4" fmla="*/ 271987 w 759216"/>
                <a:gd name="connsiteY4" fmla="*/ 960191 h 975427"/>
                <a:gd name="connsiteX5" fmla="*/ 9 w 759216"/>
                <a:gd name="connsiteY5" fmla="*/ 481207 h 975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9216" h="975427">
                  <a:moveTo>
                    <a:pt x="9" y="481207"/>
                  </a:moveTo>
                  <a:cubicBezTo>
                    <a:pt x="-1202" y="321744"/>
                    <a:pt x="126231" y="-38822"/>
                    <a:pt x="264720" y="3415"/>
                  </a:cubicBezTo>
                  <a:cubicBezTo>
                    <a:pt x="403209" y="45652"/>
                    <a:pt x="501001" y="267744"/>
                    <a:pt x="573402" y="347376"/>
                  </a:cubicBezTo>
                  <a:cubicBezTo>
                    <a:pt x="645803" y="427008"/>
                    <a:pt x="799190" y="467342"/>
                    <a:pt x="749495" y="596399"/>
                  </a:cubicBezTo>
                  <a:cubicBezTo>
                    <a:pt x="699800" y="725456"/>
                    <a:pt x="540094" y="1049093"/>
                    <a:pt x="271987" y="960191"/>
                  </a:cubicBezTo>
                  <a:cubicBezTo>
                    <a:pt x="3880" y="871289"/>
                    <a:pt x="1220" y="640670"/>
                    <a:pt x="9" y="481207"/>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1" name="70 Elipse"/>
            <p:cNvSpPr/>
            <p:nvPr userDrawn="1"/>
          </p:nvSpPr>
          <p:spPr>
            <a:xfrm rot="21446692">
              <a:off x="2512993" y="1575439"/>
              <a:ext cx="720000" cy="72000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4" name="73 Elipse"/>
            <p:cNvSpPr/>
            <p:nvPr userDrawn="1"/>
          </p:nvSpPr>
          <p:spPr>
            <a:xfrm rot="21446692">
              <a:off x="1995365" y="2152648"/>
              <a:ext cx="540000" cy="54000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5" name="27 Rectángulo"/>
            <p:cNvSpPr/>
            <p:nvPr userDrawn="1"/>
          </p:nvSpPr>
          <p:spPr>
            <a:xfrm rot="21446692">
              <a:off x="1700546" y="3201648"/>
              <a:ext cx="611060" cy="411370"/>
            </a:xfrm>
            <a:custGeom>
              <a:avLst/>
              <a:gdLst>
                <a:gd name="connsiteX0" fmla="*/ 0 w 792088"/>
                <a:gd name="connsiteY0" fmla="*/ 0 h 576064"/>
                <a:gd name="connsiteX1" fmla="*/ 792088 w 792088"/>
                <a:gd name="connsiteY1" fmla="*/ 0 h 576064"/>
                <a:gd name="connsiteX2" fmla="*/ 792088 w 792088"/>
                <a:gd name="connsiteY2" fmla="*/ 576064 h 576064"/>
                <a:gd name="connsiteX3" fmla="*/ 0 w 792088"/>
                <a:gd name="connsiteY3" fmla="*/ 576064 h 576064"/>
                <a:gd name="connsiteX4" fmla="*/ 0 w 792088"/>
                <a:gd name="connsiteY4" fmla="*/ 0 h 576064"/>
                <a:gd name="connsiteX0" fmla="*/ 0 w 792088"/>
                <a:gd name="connsiteY0" fmla="*/ 0 h 576064"/>
                <a:gd name="connsiteX1" fmla="*/ 792088 w 792088"/>
                <a:gd name="connsiteY1" fmla="*/ 0 h 576064"/>
                <a:gd name="connsiteX2" fmla="*/ 325363 w 792088"/>
                <a:gd name="connsiteY2" fmla="*/ 380802 h 576064"/>
                <a:gd name="connsiteX3" fmla="*/ 0 w 792088"/>
                <a:gd name="connsiteY3" fmla="*/ 576064 h 576064"/>
                <a:gd name="connsiteX4" fmla="*/ 0 w 792088"/>
                <a:gd name="connsiteY4" fmla="*/ 0 h 576064"/>
                <a:gd name="connsiteX0" fmla="*/ 0 w 792088"/>
                <a:gd name="connsiteY0" fmla="*/ 0 h 590352"/>
                <a:gd name="connsiteX1" fmla="*/ 792088 w 792088"/>
                <a:gd name="connsiteY1" fmla="*/ 0 h 590352"/>
                <a:gd name="connsiteX2" fmla="*/ 563488 w 792088"/>
                <a:gd name="connsiteY2" fmla="*/ 590352 h 590352"/>
                <a:gd name="connsiteX3" fmla="*/ 0 w 792088"/>
                <a:gd name="connsiteY3" fmla="*/ 576064 h 590352"/>
                <a:gd name="connsiteX4" fmla="*/ 0 w 792088"/>
                <a:gd name="connsiteY4" fmla="*/ 0 h 590352"/>
                <a:gd name="connsiteX0" fmla="*/ 0 w 563488"/>
                <a:gd name="connsiteY0" fmla="*/ 0 h 590352"/>
                <a:gd name="connsiteX1" fmla="*/ 434901 w 563488"/>
                <a:gd name="connsiteY1" fmla="*/ 0 h 590352"/>
                <a:gd name="connsiteX2" fmla="*/ 563488 w 563488"/>
                <a:gd name="connsiteY2" fmla="*/ 590352 h 590352"/>
                <a:gd name="connsiteX3" fmla="*/ 0 w 563488"/>
                <a:gd name="connsiteY3" fmla="*/ 576064 h 590352"/>
                <a:gd name="connsiteX4" fmla="*/ 0 w 563488"/>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4762 w 834951"/>
                <a:gd name="connsiteY0" fmla="*/ 9526 h 557015"/>
                <a:gd name="connsiteX1" fmla="*/ 834951 w 834951"/>
                <a:gd name="connsiteY1" fmla="*/ 0 h 557015"/>
                <a:gd name="connsiteX2" fmla="*/ 563488 w 834951"/>
                <a:gd name="connsiteY2" fmla="*/ 557015 h 557015"/>
                <a:gd name="connsiteX3" fmla="*/ 0 w 834951"/>
                <a:gd name="connsiteY3" fmla="*/ 542727 h 557015"/>
                <a:gd name="connsiteX4" fmla="*/ 4762 w 834951"/>
                <a:gd name="connsiteY4" fmla="*/ 9526 h 557015"/>
                <a:gd name="connsiteX0" fmla="*/ 4762 w 834951"/>
                <a:gd name="connsiteY0" fmla="*/ 28576 h 557015"/>
                <a:gd name="connsiteX1" fmla="*/ 834951 w 834951"/>
                <a:gd name="connsiteY1" fmla="*/ 0 h 557015"/>
                <a:gd name="connsiteX2" fmla="*/ 563488 w 834951"/>
                <a:gd name="connsiteY2" fmla="*/ 557015 h 557015"/>
                <a:gd name="connsiteX3" fmla="*/ 0 w 834951"/>
                <a:gd name="connsiteY3" fmla="*/ 542727 h 557015"/>
                <a:gd name="connsiteX4" fmla="*/ 4762 w 834951"/>
                <a:gd name="connsiteY4" fmla="*/ 2857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47490"/>
                <a:gd name="connsiteX1" fmla="*/ 835409 w 835409"/>
                <a:gd name="connsiteY1" fmla="*/ 0 h 547490"/>
                <a:gd name="connsiteX2" fmla="*/ 535371 w 835409"/>
                <a:gd name="connsiteY2" fmla="*/ 547490 h 547490"/>
                <a:gd name="connsiteX3" fmla="*/ 458 w 835409"/>
                <a:gd name="connsiteY3" fmla="*/ 542727 h 547490"/>
                <a:gd name="connsiteX4" fmla="*/ 458 w 835409"/>
                <a:gd name="connsiteY4" fmla="*/ 9526 h 547490"/>
                <a:gd name="connsiteX0" fmla="*/ 458 w 835409"/>
                <a:gd name="connsiteY0" fmla="*/ 10014 h 547978"/>
                <a:gd name="connsiteX1" fmla="*/ 835409 w 835409"/>
                <a:gd name="connsiteY1" fmla="*/ 488 h 547978"/>
                <a:gd name="connsiteX2" fmla="*/ 535371 w 835409"/>
                <a:gd name="connsiteY2" fmla="*/ 547978 h 547978"/>
                <a:gd name="connsiteX3" fmla="*/ 458 w 835409"/>
                <a:gd name="connsiteY3" fmla="*/ 543215 h 547978"/>
                <a:gd name="connsiteX4" fmla="*/ 458 w 835409"/>
                <a:gd name="connsiteY4" fmla="*/ 10014 h 547978"/>
                <a:gd name="connsiteX0" fmla="*/ 458 w 835558"/>
                <a:gd name="connsiteY0" fmla="*/ 9526 h 547490"/>
                <a:gd name="connsiteX1" fmla="*/ 835409 w 835558"/>
                <a:gd name="connsiteY1" fmla="*/ 0 h 547490"/>
                <a:gd name="connsiteX2" fmla="*/ 535371 w 835558"/>
                <a:gd name="connsiteY2" fmla="*/ 547490 h 547490"/>
                <a:gd name="connsiteX3" fmla="*/ 458 w 835558"/>
                <a:gd name="connsiteY3" fmla="*/ 542727 h 547490"/>
                <a:gd name="connsiteX4" fmla="*/ 458 w 835558"/>
                <a:gd name="connsiteY4" fmla="*/ 9526 h 547490"/>
                <a:gd name="connsiteX0" fmla="*/ 458 w 838755"/>
                <a:gd name="connsiteY0" fmla="*/ 9526 h 554160"/>
                <a:gd name="connsiteX1" fmla="*/ 835409 w 838755"/>
                <a:gd name="connsiteY1" fmla="*/ 0 h 554160"/>
                <a:gd name="connsiteX2" fmla="*/ 802249 w 838755"/>
                <a:gd name="connsiteY2" fmla="*/ 554160 h 554160"/>
                <a:gd name="connsiteX3" fmla="*/ 458 w 838755"/>
                <a:gd name="connsiteY3" fmla="*/ 542727 h 554160"/>
                <a:gd name="connsiteX4" fmla="*/ 458 w 838755"/>
                <a:gd name="connsiteY4" fmla="*/ 9526 h 554160"/>
                <a:gd name="connsiteX0" fmla="*/ 62 w 864067"/>
                <a:gd name="connsiteY0" fmla="*/ 0 h 572291"/>
                <a:gd name="connsiteX1" fmla="*/ 860721 w 864067"/>
                <a:gd name="connsiteY1" fmla="*/ 18131 h 572291"/>
                <a:gd name="connsiteX2" fmla="*/ 827561 w 864067"/>
                <a:gd name="connsiteY2" fmla="*/ 572291 h 572291"/>
                <a:gd name="connsiteX3" fmla="*/ 25770 w 864067"/>
                <a:gd name="connsiteY3" fmla="*/ 560858 h 572291"/>
                <a:gd name="connsiteX4" fmla="*/ 62 w 864067"/>
                <a:gd name="connsiteY4" fmla="*/ 0 h 572291"/>
                <a:gd name="connsiteX0" fmla="*/ 7 w 864012"/>
                <a:gd name="connsiteY0" fmla="*/ 0 h 572291"/>
                <a:gd name="connsiteX1" fmla="*/ 860666 w 864012"/>
                <a:gd name="connsiteY1" fmla="*/ 18131 h 572291"/>
                <a:gd name="connsiteX2" fmla="*/ 827506 w 864012"/>
                <a:gd name="connsiteY2" fmla="*/ 572291 h 572291"/>
                <a:gd name="connsiteX3" fmla="*/ 305135 w 864012"/>
                <a:gd name="connsiteY3" fmla="*/ 493542 h 572291"/>
                <a:gd name="connsiteX4" fmla="*/ 7 w 864012"/>
                <a:gd name="connsiteY4" fmla="*/ 0 h 572291"/>
                <a:gd name="connsiteX0" fmla="*/ 7 w 864012"/>
                <a:gd name="connsiteY0" fmla="*/ 0 h 572291"/>
                <a:gd name="connsiteX1" fmla="*/ 860666 w 864012"/>
                <a:gd name="connsiteY1" fmla="*/ 18131 h 572291"/>
                <a:gd name="connsiteX2" fmla="*/ 827506 w 864012"/>
                <a:gd name="connsiteY2" fmla="*/ 572291 h 572291"/>
                <a:gd name="connsiteX3" fmla="*/ 295706 w 864012"/>
                <a:gd name="connsiteY3" fmla="*/ 552816 h 572291"/>
                <a:gd name="connsiteX4" fmla="*/ 7 w 864012"/>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005" h="572291">
                  <a:moveTo>
                    <a:pt x="0" y="0"/>
                  </a:moveTo>
                  <a:lnTo>
                    <a:pt x="860659" y="18131"/>
                  </a:lnTo>
                  <a:cubicBezTo>
                    <a:pt x="868093" y="210621"/>
                    <a:pt x="865600" y="315181"/>
                    <a:pt x="827499" y="572291"/>
                  </a:cubicBezTo>
                  <a:lnTo>
                    <a:pt x="295699" y="552816"/>
                  </a:lnTo>
                  <a:cubicBezTo>
                    <a:pt x="297286" y="375082"/>
                    <a:pt x="206836" y="40978"/>
                    <a:pt x="0" y="0"/>
                  </a:cubicBezTo>
                  <a:close/>
                </a:path>
              </a:pathLst>
            </a:custGeom>
            <a:grpFill/>
            <a:ln w="28575">
              <a:solidFill>
                <a:srgbClr val="6D4B99">
                  <a:alpha val="50000"/>
                </a:srgbClr>
              </a:solidFill>
            </a:ln>
            <a:effectLst/>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6" name="75 Elipse"/>
            <p:cNvSpPr/>
            <p:nvPr userDrawn="1"/>
          </p:nvSpPr>
          <p:spPr>
            <a:xfrm rot="21446692">
              <a:off x="1642171" y="2733959"/>
              <a:ext cx="414720" cy="41472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2" name="26 Rectángulo"/>
            <p:cNvSpPr/>
            <p:nvPr userDrawn="1"/>
          </p:nvSpPr>
          <p:spPr>
            <a:xfrm rot="21446692">
              <a:off x="1917930" y="2747922"/>
              <a:ext cx="882706" cy="1343310"/>
            </a:xfrm>
            <a:custGeom>
              <a:avLst/>
              <a:gdLst>
                <a:gd name="connsiteX0" fmla="*/ 0 w 1069117"/>
                <a:gd name="connsiteY0" fmla="*/ 0 h 2255291"/>
                <a:gd name="connsiteX1" fmla="*/ 1069117 w 1069117"/>
                <a:gd name="connsiteY1" fmla="*/ 0 h 2255291"/>
                <a:gd name="connsiteX2" fmla="*/ 1069117 w 1069117"/>
                <a:gd name="connsiteY2" fmla="*/ 2255291 h 2255291"/>
                <a:gd name="connsiteX3" fmla="*/ 0 w 1069117"/>
                <a:gd name="connsiteY3" fmla="*/ 2255291 h 2255291"/>
                <a:gd name="connsiteX4" fmla="*/ 0 w 1069117"/>
                <a:gd name="connsiteY4" fmla="*/ 0 h 2255291"/>
                <a:gd name="connsiteX0" fmla="*/ 0 w 1069117"/>
                <a:gd name="connsiteY0" fmla="*/ 4763 h 2260054"/>
                <a:gd name="connsiteX1" fmla="*/ 907192 w 1069117"/>
                <a:gd name="connsiteY1" fmla="*/ 0 h 2260054"/>
                <a:gd name="connsiteX2" fmla="*/ 1069117 w 1069117"/>
                <a:gd name="connsiteY2" fmla="*/ 2260054 h 2260054"/>
                <a:gd name="connsiteX3" fmla="*/ 0 w 1069117"/>
                <a:gd name="connsiteY3" fmla="*/ 2260054 h 2260054"/>
                <a:gd name="connsiteX4" fmla="*/ 0 w 1069117"/>
                <a:gd name="connsiteY4" fmla="*/ 4763 h 2260054"/>
                <a:gd name="connsiteX0" fmla="*/ 0 w 1069117"/>
                <a:gd name="connsiteY0" fmla="*/ 14288 h 2269579"/>
                <a:gd name="connsiteX1" fmla="*/ 807179 w 1069117"/>
                <a:gd name="connsiteY1" fmla="*/ 0 h 2269579"/>
                <a:gd name="connsiteX2" fmla="*/ 1069117 w 1069117"/>
                <a:gd name="connsiteY2" fmla="*/ 2269579 h 2269579"/>
                <a:gd name="connsiteX3" fmla="*/ 0 w 1069117"/>
                <a:gd name="connsiteY3" fmla="*/ 2269579 h 2269579"/>
                <a:gd name="connsiteX4" fmla="*/ 0 w 1069117"/>
                <a:gd name="connsiteY4" fmla="*/ 14288 h 2269579"/>
                <a:gd name="connsiteX0" fmla="*/ 0 w 1069117"/>
                <a:gd name="connsiteY0" fmla="*/ 9525 h 2264816"/>
                <a:gd name="connsiteX1" fmla="*/ 916717 w 1069117"/>
                <a:gd name="connsiteY1" fmla="*/ 0 h 2264816"/>
                <a:gd name="connsiteX2" fmla="*/ 1069117 w 1069117"/>
                <a:gd name="connsiteY2" fmla="*/ 2264816 h 2264816"/>
                <a:gd name="connsiteX3" fmla="*/ 0 w 1069117"/>
                <a:gd name="connsiteY3" fmla="*/ 2264816 h 2264816"/>
                <a:gd name="connsiteX4" fmla="*/ 0 w 1069117"/>
                <a:gd name="connsiteY4" fmla="*/ 9525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0 w 1121505"/>
                <a:gd name="connsiteY4" fmla="*/ 4763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18877 w 1121505"/>
                <a:gd name="connsiteY4" fmla="*/ 508049 h 2264816"/>
                <a:gd name="connsiteX5" fmla="*/ 0 w 1121505"/>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0 w 1193116"/>
                <a:gd name="connsiteY4" fmla="*/ 355649 h 2264816"/>
                <a:gd name="connsiteX5" fmla="*/ 71611 w 1193116"/>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47626 w 1193116"/>
                <a:gd name="connsiteY4" fmla="*/ 1136699 h 2264816"/>
                <a:gd name="connsiteX5" fmla="*/ 0 w 1193116"/>
                <a:gd name="connsiteY5" fmla="*/ 355649 h 2264816"/>
                <a:gd name="connsiteX6" fmla="*/ 71611 w 1193116"/>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143048 w 1212165"/>
                <a:gd name="connsiteY3" fmla="*/ 2264816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471660 w 1212165"/>
                <a:gd name="connsiteY3" fmla="*/ 1555204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036216"/>
                <a:gd name="connsiteX1" fmla="*/ 1059765 w 1212165"/>
                <a:gd name="connsiteY1" fmla="*/ 0 h 2036216"/>
                <a:gd name="connsiteX2" fmla="*/ 1212165 w 1212165"/>
                <a:gd name="connsiteY2" fmla="*/ 2036216 h 2036216"/>
                <a:gd name="connsiteX3" fmla="*/ 471660 w 1212165"/>
                <a:gd name="connsiteY3" fmla="*/ 1555204 h 2036216"/>
                <a:gd name="connsiteX4" fmla="*/ 0 w 1212165"/>
                <a:gd name="connsiteY4" fmla="*/ 836661 h 2036216"/>
                <a:gd name="connsiteX5" fmla="*/ 19049 w 1212165"/>
                <a:gd name="connsiteY5" fmla="*/ 355649 h 2036216"/>
                <a:gd name="connsiteX6" fmla="*/ 90660 w 1212165"/>
                <a:gd name="connsiteY6" fmla="*/ 4763 h 2036216"/>
                <a:gd name="connsiteX0" fmla="*/ 90660 w 1235978"/>
                <a:gd name="connsiteY0" fmla="*/ 4763 h 2260054"/>
                <a:gd name="connsiteX1" fmla="*/ 1059765 w 1235978"/>
                <a:gd name="connsiteY1" fmla="*/ 0 h 2260054"/>
                <a:gd name="connsiteX2" fmla="*/ 1235978 w 1235978"/>
                <a:gd name="connsiteY2" fmla="*/ 2260054 h 2260054"/>
                <a:gd name="connsiteX3" fmla="*/ 471660 w 1235978"/>
                <a:gd name="connsiteY3" fmla="*/ 1555204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419100 w 1235978"/>
                <a:gd name="connsiteY4" fmla="*/ 1555799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104020 w 1249338"/>
                <a:gd name="connsiteY0" fmla="*/ 4763 h 2260054"/>
                <a:gd name="connsiteX1" fmla="*/ 1073125 w 1249338"/>
                <a:gd name="connsiteY1" fmla="*/ 0 h 2260054"/>
                <a:gd name="connsiteX2" fmla="*/ 1249338 w 1249338"/>
                <a:gd name="connsiteY2" fmla="*/ 2260054 h 2260054"/>
                <a:gd name="connsiteX3" fmla="*/ 823157 w 1249338"/>
                <a:gd name="connsiteY3" fmla="*/ 2226716 h 2260054"/>
                <a:gd name="connsiteX4" fmla="*/ 270535 w 1249338"/>
                <a:gd name="connsiteY4" fmla="*/ 1627237 h 2260054"/>
                <a:gd name="connsiteX5" fmla="*/ 13360 w 1249338"/>
                <a:gd name="connsiteY5" fmla="*/ 836661 h 2260054"/>
                <a:gd name="connsiteX6" fmla="*/ 32409 w 1249338"/>
                <a:gd name="connsiteY6" fmla="*/ 355649 h 2260054"/>
                <a:gd name="connsiteX7" fmla="*/ 104020 w 1249338"/>
                <a:gd name="connsiteY7" fmla="*/ 4763 h 2260054"/>
                <a:gd name="connsiteX0" fmla="*/ 104020 w 1249338"/>
                <a:gd name="connsiteY0" fmla="*/ 4763 h 2260054"/>
                <a:gd name="connsiteX1" fmla="*/ 1073125 w 1249338"/>
                <a:gd name="connsiteY1" fmla="*/ 0 h 2260054"/>
                <a:gd name="connsiteX2" fmla="*/ 1151597 w 1249338"/>
                <a:gd name="connsiteY2" fmla="*/ 931912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7312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78737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599147 w 1249338"/>
                <a:gd name="connsiteY3" fmla="*/ 946200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23289 w 1268607"/>
                <a:gd name="connsiteY0" fmla="*/ 4763 h 2260054"/>
                <a:gd name="connsiteX1" fmla="*/ 1106681 w 1268607"/>
                <a:gd name="connsiteY1" fmla="*/ 0 h 2260054"/>
                <a:gd name="connsiteX2" fmla="*/ 904166 w 1268607"/>
                <a:gd name="connsiteY2" fmla="*/ 398512 h 2260054"/>
                <a:gd name="connsiteX3" fmla="*/ 813679 w 1268607"/>
                <a:gd name="connsiteY3" fmla="*/ 1179562 h 2260054"/>
                <a:gd name="connsiteX4" fmla="*/ 1268607 w 1268607"/>
                <a:gd name="connsiteY4" fmla="*/ 2260054 h 2260054"/>
                <a:gd name="connsiteX5" fmla="*/ 842426 w 1268607"/>
                <a:gd name="connsiteY5" fmla="*/ 2226716 h 2260054"/>
                <a:gd name="connsiteX6" fmla="*/ 289804 w 1268607"/>
                <a:gd name="connsiteY6" fmla="*/ 1627237 h 2260054"/>
                <a:gd name="connsiteX7" fmla="*/ 32629 w 1268607"/>
                <a:gd name="connsiteY7" fmla="*/ 836661 h 2260054"/>
                <a:gd name="connsiteX8" fmla="*/ 123289 w 1268607"/>
                <a:gd name="connsiteY8" fmla="*/ 4763 h 2260054"/>
                <a:gd name="connsiteX0" fmla="*/ 100069 w 1245387"/>
                <a:gd name="connsiteY0" fmla="*/ 4763 h 2260054"/>
                <a:gd name="connsiteX1" fmla="*/ 1083461 w 1245387"/>
                <a:gd name="connsiteY1" fmla="*/ 0 h 2260054"/>
                <a:gd name="connsiteX2" fmla="*/ 880946 w 1245387"/>
                <a:gd name="connsiteY2" fmla="*/ 398512 h 2260054"/>
                <a:gd name="connsiteX3" fmla="*/ 790459 w 1245387"/>
                <a:gd name="connsiteY3" fmla="*/ 1179562 h 2260054"/>
                <a:gd name="connsiteX4" fmla="*/ 1245387 w 1245387"/>
                <a:gd name="connsiteY4" fmla="*/ 2260054 h 2260054"/>
                <a:gd name="connsiteX5" fmla="*/ 819206 w 1245387"/>
                <a:gd name="connsiteY5" fmla="*/ 2226716 h 2260054"/>
                <a:gd name="connsiteX6" fmla="*/ 266584 w 1245387"/>
                <a:gd name="connsiteY6" fmla="*/ 1627237 h 2260054"/>
                <a:gd name="connsiteX7" fmla="*/ 9409 w 1245387"/>
                <a:gd name="connsiteY7" fmla="*/ 836661 h 2260054"/>
                <a:gd name="connsiteX8" fmla="*/ 100069 w 1245387"/>
                <a:gd name="connsiteY8" fmla="*/ 4763 h 2260054"/>
                <a:gd name="connsiteX0" fmla="*/ 48275 w 1193593"/>
                <a:gd name="connsiteY0" fmla="*/ 4763 h 2260054"/>
                <a:gd name="connsiteX1" fmla="*/ 1031667 w 1193593"/>
                <a:gd name="connsiteY1" fmla="*/ 0 h 2260054"/>
                <a:gd name="connsiteX2" fmla="*/ 829152 w 1193593"/>
                <a:gd name="connsiteY2" fmla="*/ 398512 h 2260054"/>
                <a:gd name="connsiteX3" fmla="*/ 738665 w 1193593"/>
                <a:gd name="connsiteY3" fmla="*/ 1179562 h 2260054"/>
                <a:gd name="connsiteX4" fmla="*/ 1193593 w 1193593"/>
                <a:gd name="connsiteY4" fmla="*/ 2260054 h 2260054"/>
                <a:gd name="connsiteX5" fmla="*/ 767412 w 1193593"/>
                <a:gd name="connsiteY5" fmla="*/ 2226716 h 2260054"/>
                <a:gd name="connsiteX6" fmla="*/ 214790 w 1193593"/>
                <a:gd name="connsiteY6" fmla="*/ 1627237 h 2260054"/>
                <a:gd name="connsiteX7" fmla="*/ 48275 w 1193593"/>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09113 w 1254431"/>
                <a:gd name="connsiteY0" fmla="*/ 4763 h 2260054"/>
                <a:gd name="connsiteX1" fmla="*/ 1092505 w 1254431"/>
                <a:gd name="connsiteY1" fmla="*/ 0 h 2260054"/>
                <a:gd name="connsiteX2" fmla="*/ 889990 w 1254431"/>
                <a:gd name="connsiteY2" fmla="*/ 398512 h 2260054"/>
                <a:gd name="connsiteX3" fmla="*/ 799503 w 1254431"/>
                <a:gd name="connsiteY3" fmla="*/ 1179562 h 2260054"/>
                <a:gd name="connsiteX4" fmla="*/ 1254431 w 1254431"/>
                <a:gd name="connsiteY4" fmla="*/ 2260054 h 2260054"/>
                <a:gd name="connsiteX5" fmla="*/ 828250 w 1254431"/>
                <a:gd name="connsiteY5" fmla="*/ 2226716 h 2260054"/>
                <a:gd name="connsiteX6" fmla="*/ 56553 w 1254431"/>
                <a:gd name="connsiteY6" fmla="*/ 1127175 h 2260054"/>
                <a:gd name="connsiteX7" fmla="*/ 109113 w 1254431"/>
                <a:gd name="connsiteY7"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325869"/>
                <a:gd name="connsiteY0" fmla="*/ 4763 h 2255291"/>
                <a:gd name="connsiteX1" fmla="*/ 1092505 w 1325869"/>
                <a:gd name="connsiteY1" fmla="*/ 0 h 2255291"/>
                <a:gd name="connsiteX2" fmla="*/ 828078 w 1325869"/>
                <a:gd name="connsiteY2" fmla="*/ 1065261 h 2255291"/>
                <a:gd name="connsiteX3" fmla="*/ 1325869 w 1325869"/>
                <a:gd name="connsiteY3" fmla="*/ 2255291 h 2255291"/>
                <a:gd name="connsiteX4" fmla="*/ 828250 w 1325869"/>
                <a:gd name="connsiteY4" fmla="*/ 2226716 h 2255291"/>
                <a:gd name="connsiteX5" fmla="*/ 56553 w 1325869"/>
                <a:gd name="connsiteY5" fmla="*/ 1127175 h 2255291"/>
                <a:gd name="connsiteX6" fmla="*/ 109113 w 1325869"/>
                <a:gd name="connsiteY6" fmla="*/ 4763 h 2255291"/>
                <a:gd name="connsiteX0" fmla="*/ 109113 w 1325869"/>
                <a:gd name="connsiteY0" fmla="*/ 14 h 2250542"/>
                <a:gd name="connsiteX1" fmla="*/ 646327 w 1325869"/>
                <a:gd name="connsiteY1" fmla="*/ 132503 h 2250542"/>
                <a:gd name="connsiteX2" fmla="*/ 828078 w 1325869"/>
                <a:gd name="connsiteY2" fmla="*/ 1060512 h 2250542"/>
                <a:gd name="connsiteX3" fmla="*/ 1325869 w 1325869"/>
                <a:gd name="connsiteY3" fmla="*/ 2250542 h 2250542"/>
                <a:gd name="connsiteX4" fmla="*/ 828250 w 1325869"/>
                <a:gd name="connsiteY4" fmla="*/ 2221967 h 2250542"/>
                <a:gd name="connsiteX5" fmla="*/ 56553 w 1325869"/>
                <a:gd name="connsiteY5" fmla="*/ 1122426 h 2250542"/>
                <a:gd name="connsiteX6" fmla="*/ 109113 w 1325869"/>
                <a:gd name="connsiteY6" fmla="*/ 14 h 2250542"/>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802 w 1325391"/>
                <a:gd name="connsiteY0" fmla="*/ 0 h 2276669"/>
                <a:gd name="connsiteX1" fmla="*/ 914032 w 1325391"/>
                <a:gd name="connsiteY1" fmla="*/ 18674 h 2276669"/>
                <a:gd name="connsiteX2" fmla="*/ 827600 w 1325391"/>
                <a:gd name="connsiteY2" fmla="*/ 1086639 h 2276669"/>
                <a:gd name="connsiteX3" fmla="*/ 1325391 w 1325391"/>
                <a:gd name="connsiteY3" fmla="*/ 2276669 h 2276669"/>
                <a:gd name="connsiteX4" fmla="*/ 827772 w 1325391"/>
                <a:gd name="connsiteY4" fmla="*/ 2248094 h 2276669"/>
                <a:gd name="connsiteX5" fmla="*/ 56075 w 1325391"/>
                <a:gd name="connsiteY5" fmla="*/ 1148553 h 2276669"/>
                <a:gd name="connsiteX6" fmla="*/ 109802 w 1325391"/>
                <a:gd name="connsiteY6" fmla="*/ 0 h 2276669"/>
                <a:gd name="connsiteX0" fmla="*/ 564554 w 1780143"/>
                <a:gd name="connsiteY0" fmla="*/ 0 h 2276669"/>
                <a:gd name="connsiteX1" fmla="*/ 1368784 w 1780143"/>
                <a:gd name="connsiteY1" fmla="*/ 18674 h 2276669"/>
                <a:gd name="connsiteX2" fmla="*/ 1282352 w 1780143"/>
                <a:gd name="connsiteY2" fmla="*/ 1086639 h 2276669"/>
                <a:gd name="connsiteX3" fmla="*/ 1780143 w 1780143"/>
                <a:gd name="connsiteY3" fmla="*/ 2276669 h 2276669"/>
                <a:gd name="connsiteX4" fmla="*/ 210902 w 1780143"/>
                <a:gd name="connsiteY4" fmla="*/ 1844041 h 2276669"/>
                <a:gd name="connsiteX5" fmla="*/ 510827 w 1780143"/>
                <a:gd name="connsiteY5" fmla="*/ 1148553 h 2276669"/>
                <a:gd name="connsiteX6" fmla="*/ 564554 w 1780143"/>
                <a:gd name="connsiteY6" fmla="*/ 0 h 2276669"/>
                <a:gd name="connsiteX0" fmla="*/ 564554 w 1814809"/>
                <a:gd name="connsiteY0" fmla="*/ 0 h 2281476"/>
                <a:gd name="connsiteX1" fmla="*/ 1368784 w 1814809"/>
                <a:gd name="connsiteY1" fmla="*/ 18674 h 2281476"/>
                <a:gd name="connsiteX2" fmla="*/ 1282352 w 1814809"/>
                <a:gd name="connsiteY2" fmla="*/ 1086639 h 2281476"/>
                <a:gd name="connsiteX3" fmla="*/ 660683 w 1814809"/>
                <a:gd name="connsiteY3" fmla="*/ 1465927 h 2281476"/>
                <a:gd name="connsiteX4" fmla="*/ 1780143 w 1814809"/>
                <a:gd name="connsiteY4" fmla="*/ 2276669 h 2281476"/>
                <a:gd name="connsiteX5" fmla="*/ 210902 w 1814809"/>
                <a:gd name="connsiteY5" fmla="*/ 1844041 h 2281476"/>
                <a:gd name="connsiteX6" fmla="*/ 510827 w 1814809"/>
                <a:gd name="connsiteY6" fmla="*/ 1148553 h 2281476"/>
                <a:gd name="connsiteX7" fmla="*/ 564554 w 1814809"/>
                <a:gd name="connsiteY7" fmla="*/ 0 h 2281476"/>
                <a:gd name="connsiteX0" fmla="*/ 564554 w 1812844"/>
                <a:gd name="connsiteY0" fmla="*/ 0 h 2276669"/>
                <a:gd name="connsiteX1" fmla="*/ 1368784 w 1812844"/>
                <a:gd name="connsiteY1" fmla="*/ 18674 h 2276669"/>
                <a:gd name="connsiteX2" fmla="*/ 1282352 w 1812844"/>
                <a:gd name="connsiteY2" fmla="*/ 1086639 h 2276669"/>
                <a:gd name="connsiteX3" fmla="*/ 1780143 w 1812844"/>
                <a:gd name="connsiteY3" fmla="*/ 2276669 h 2276669"/>
                <a:gd name="connsiteX4" fmla="*/ 210902 w 1812844"/>
                <a:gd name="connsiteY4" fmla="*/ 1844041 h 2276669"/>
                <a:gd name="connsiteX5" fmla="*/ 510827 w 1812844"/>
                <a:gd name="connsiteY5" fmla="*/ 1148553 h 2276669"/>
                <a:gd name="connsiteX6" fmla="*/ 564554 w 1812844"/>
                <a:gd name="connsiteY6" fmla="*/ 0 h 2276669"/>
                <a:gd name="connsiteX0" fmla="*/ 564554 w 1387410"/>
                <a:gd name="connsiteY0" fmla="*/ 0 h 1844041"/>
                <a:gd name="connsiteX1" fmla="*/ 1368784 w 1387410"/>
                <a:gd name="connsiteY1" fmla="*/ 18674 h 1844041"/>
                <a:gd name="connsiteX2" fmla="*/ 1282352 w 1387410"/>
                <a:gd name="connsiteY2" fmla="*/ 1086639 h 1844041"/>
                <a:gd name="connsiteX3" fmla="*/ 425395 w 1387410"/>
                <a:gd name="connsiteY3" fmla="*/ 1760445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387410"/>
                <a:gd name="connsiteY0" fmla="*/ 0 h 1844041"/>
                <a:gd name="connsiteX1" fmla="*/ 1368784 w 1387410"/>
                <a:gd name="connsiteY1" fmla="*/ 18674 h 1844041"/>
                <a:gd name="connsiteX2" fmla="*/ 1282352 w 1387410"/>
                <a:gd name="connsiteY2" fmla="*/ 1086639 h 1844041"/>
                <a:gd name="connsiteX3" fmla="*/ 689704 w 1387410"/>
                <a:gd name="connsiteY3" fmla="*/ 1824628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400817"/>
                <a:gd name="connsiteY0" fmla="*/ 0 h 1844041"/>
                <a:gd name="connsiteX1" fmla="*/ 1368784 w 1400817"/>
                <a:gd name="connsiteY1" fmla="*/ 18674 h 1844041"/>
                <a:gd name="connsiteX2" fmla="*/ 1371043 w 1400817"/>
                <a:gd name="connsiteY2" fmla="*/ 860092 h 1844041"/>
                <a:gd name="connsiteX3" fmla="*/ 689704 w 1400817"/>
                <a:gd name="connsiteY3" fmla="*/ 1824628 h 1844041"/>
                <a:gd name="connsiteX4" fmla="*/ 210902 w 1400817"/>
                <a:gd name="connsiteY4" fmla="*/ 1844041 h 1844041"/>
                <a:gd name="connsiteX5" fmla="*/ 510827 w 1400817"/>
                <a:gd name="connsiteY5" fmla="*/ 1148553 h 1844041"/>
                <a:gd name="connsiteX6" fmla="*/ 564554 w 1400817"/>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07408 w 1374115"/>
                <a:gd name="connsiteY0" fmla="*/ 0 h 1844041"/>
                <a:gd name="connsiteX1" fmla="*/ 1311638 w 1374115"/>
                <a:gd name="connsiteY1" fmla="*/ 18674 h 1844041"/>
                <a:gd name="connsiteX2" fmla="*/ 1313897 w 1374115"/>
                <a:gd name="connsiteY2" fmla="*/ 860092 h 1844041"/>
                <a:gd name="connsiteX3" fmla="*/ 632558 w 1374115"/>
                <a:gd name="connsiteY3" fmla="*/ 1824628 h 1844041"/>
                <a:gd name="connsiteX4" fmla="*/ 153756 w 1374115"/>
                <a:gd name="connsiteY4" fmla="*/ 1844041 h 1844041"/>
                <a:gd name="connsiteX5" fmla="*/ 997371 w 1374115"/>
                <a:gd name="connsiteY5" fmla="*/ 821822 h 1844041"/>
                <a:gd name="connsiteX6" fmla="*/ 507408 w 1374115"/>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76 w 1220383"/>
                <a:gd name="connsiteY0" fmla="*/ 0 h 1844041"/>
                <a:gd name="connsiteX1" fmla="*/ 1157906 w 1220383"/>
                <a:gd name="connsiteY1" fmla="*/ 18674 h 1844041"/>
                <a:gd name="connsiteX2" fmla="*/ 1160165 w 1220383"/>
                <a:gd name="connsiteY2" fmla="*/ 860092 h 1844041"/>
                <a:gd name="connsiteX3" fmla="*/ 478826 w 1220383"/>
                <a:gd name="connsiteY3" fmla="*/ 1824628 h 1844041"/>
                <a:gd name="connsiteX4" fmla="*/ 24 w 1220383"/>
                <a:gd name="connsiteY4" fmla="*/ 1844041 h 1844041"/>
                <a:gd name="connsiteX5" fmla="*/ 508431 w 1220383"/>
                <a:gd name="connsiteY5" fmla="*/ 1091356 h 1844041"/>
                <a:gd name="connsiteX6" fmla="*/ 544459 w 1220383"/>
                <a:gd name="connsiteY6" fmla="*/ 834666 h 1844041"/>
                <a:gd name="connsiteX7" fmla="*/ 353676 w 1220383"/>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608392 w 1220359"/>
                <a:gd name="connsiteY6" fmla="*/ 729107 h 1844041"/>
                <a:gd name="connsiteX7" fmla="*/ 353652 w 1220359"/>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51628 w 1212510"/>
                <a:gd name="connsiteY5" fmla="*/ 908329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32348 w 1212510"/>
                <a:gd name="connsiteY5" fmla="*/ 870798 h 1844041"/>
                <a:gd name="connsiteX6" fmla="*/ 353652 w 1212510"/>
                <a:gd name="connsiteY6" fmla="*/ 0 h 1844041"/>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2510" h="1845207">
                  <a:moveTo>
                    <a:pt x="327510" y="0"/>
                  </a:moveTo>
                  <a:lnTo>
                    <a:pt x="1157882" y="19840"/>
                  </a:lnTo>
                  <a:cubicBezTo>
                    <a:pt x="1230228" y="408303"/>
                    <a:pt x="1230449" y="581206"/>
                    <a:pt x="1160141" y="861258"/>
                  </a:cubicBezTo>
                  <a:cubicBezTo>
                    <a:pt x="1078712" y="1194227"/>
                    <a:pt x="972752" y="1441218"/>
                    <a:pt x="478802" y="1825794"/>
                  </a:cubicBezTo>
                  <a:lnTo>
                    <a:pt x="0" y="1845207"/>
                  </a:lnTo>
                  <a:cubicBezTo>
                    <a:pt x="408799" y="1451749"/>
                    <a:pt x="445727" y="1329993"/>
                    <a:pt x="504669" y="1022653"/>
                  </a:cubicBezTo>
                  <a:cubicBezTo>
                    <a:pt x="563611" y="715313"/>
                    <a:pt x="515231" y="231881"/>
                    <a:pt x="327510" y="0"/>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srgbClr val="C0504D"/>
                </a:solidFill>
              </a:endParaRPr>
            </a:p>
          </p:txBody>
        </p:sp>
        <p:sp>
          <p:nvSpPr>
            <p:cNvPr id="73" name="26 Rectángulo"/>
            <p:cNvSpPr/>
            <p:nvPr userDrawn="1"/>
          </p:nvSpPr>
          <p:spPr>
            <a:xfrm rot="21446692">
              <a:off x="2243275" y="2388128"/>
              <a:ext cx="1103383" cy="1679138"/>
            </a:xfrm>
            <a:custGeom>
              <a:avLst/>
              <a:gdLst>
                <a:gd name="connsiteX0" fmla="*/ 0 w 1069117"/>
                <a:gd name="connsiteY0" fmla="*/ 0 h 2255291"/>
                <a:gd name="connsiteX1" fmla="*/ 1069117 w 1069117"/>
                <a:gd name="connsiteY1" fmla="*/ 0 h 2255291"/>
                <a:gd name="connsiteX2" fmla="*/ 1069117 w 1069117"/>
                <a:gd name="connsiteY2" fmla="*/ 2255291 h 2255291"/>
                <a:gd name="connsiteX3" fmla="*/ 0 w 1069117"/>
                <a:gd name="connsiteY3" fmla="*/ 2255291 h 2255291"/>
                <a:gd name="connsiteX4" fmla="*/ 0 w 1069117"/>
                <a:gd name="connsiteY4" fmla="*/ 0 h 2255291"/>
                <a:gd name="connsiteX0" fmla="*/ 0 w 1069117"/>
                <a:gd name="connsiteY0" fmla="*/ 4763 h 2260054"/>
                <a:gd name="connsiteX1" fmla="*/ 907192 w 1069117"/>
                <a:gd name="connsiteY1" fmla="*/ 0 h 2260054"/>
                <a:gd name="connsiteX2" fmla="*/ 1069117 w 1069117"/>
                <a:gd name="connsiteY2" fmla="*/ 2260054 h 2260054"/>
                <a:gd name="connsiteX3" fmla="*/ 0 w 1069117"/>
                <a:gd name="connsiteY3" fmla="*/ 2260054 h 2260054"/>
                <a:gd name="connsiteX4" fmla="*/ 0 w 1069117"/>
                <a:gd name="connsiteY4" fmla="*/ 4763 h 2260054"/>
                <a:gd name="connsiteX0" fmla="*/ 0 w 1069117"/>
                <a:gd name="connsiteY0" fmla="*/ 14288 h 2269579"/>
                <a:gd name="connsiteX1" fmla="*/ 807179 w 1069117"/>
                <a:gd name="connsiteY1" fmla="*/ 0 h 2269579"/>
                <a:gd name="connsiteX2" fmla="*/ 1069117 w 1069117"/>
                <a:gd name="connsiteY2" fmla="*/ 2269579 h 2269579"/>
                <a:gd name="connsiteX3" fmla="*/ 0 w 1069117"/>
                <a:gd name="connsiteY3" fmla="*/ 2269579 h 2269579"/>
                <a:gd name="connsiteX4" fmla="*/ 0 w 1069117"/>
                <a:gd name="connsiteY4" fmla="*/ 14288 h 2269579"/>
                <a:gd name="connsiteX0" fmla="*/ 0 w 1069117"/>
                <a:gd name="connsiteY0" fmla="*/ 9525 h 2264816"/>
                <a:gd name="connsiteX1" fmla="*/ 916717 w 1069117"/>
                <a:gd name="connsiteY1" fmla="*/ 0 h 2264816"/>
                <a:gd name="connsiteX2" fmla="*/ 1069117 w 1069117"/>
                <a:gd name="connsiteY2" fmla="*/ 2264816 h 2264816"/>
                <a:gd name="connsiteX3" fmla="*/ 0 w 1069117"/>
                <a:gd name="connsiteY3" fmla="*/ 2264816 h 2264816"/>
                <a:gd name="connsiteX4" fmla="*/ 0 w 1069117"/>
                <a:gd name="connsiteY4" fmla="*/ 9525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0 w 1121505"/>
                <a:gd name="connsiteY4" fmla="*/ 4763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18877 w 1121505"/>
                <a:gd name="connsiteY4" fmla="*/ 508049 h 2264816"/>
                <a:gd name="connsiteX5" fmla="*/ 0 w 1121505"/>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0 w 1193116"/>
                <a:gd name="connsiteY4" fmla="*/ 355649 h 2264816"/>
                <a:gd name="connsiteX5" fmla="*/ 71611 w 1193116"/>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47626 w 1193116"/>
                <a:gd name="connsiteY4" fmla="*/ 1136699 h 2264816"/>
                <a:gd name="connsiteX5" fmla="*/ 0 w 1193116"/>
                <a:gd name="connsiteY5" fmla="*/ 355649 h 2264816"/>
                <a:gd name="connsiteX6" fmla="*/ 71611 w 1193116"/>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143048 w 1212165"/>
                <a:gd name="connsiteY3" fmla="*/ 2264816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471660 w 1212165"/>
                <a:gd name="connsiteY3" fmla="*/ 1555204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036216"/>
                <a:gd name="connsiteX1" fmla="*/ 1059765 w 1212165"/>
                <a:gd name="connsiteY1" fmla="*/ 0 h 2036216"/>
                <a:gd name="connsiteX2" fmla="*/ 1212165 w 1212165"/>
                <a:gd name="connsiteY2" fmla="*/ 2036216 h 2036216"/>
                <a:gd name="connsiteX3" fmla="*/ 471660 w 1212165"/>
                <a:gd name="connsiteY3" fmla="*/ 1555204 h 2036216"/>
                <a:gd name="connsiteX4" fmla="*/ 0 w 1212165"/>
                <a:gd name="connsiteY4" fmla="*/ 836661 h 2036216"/>
                <a:gd name="connsiteX5" fmla="*/ 19049 w 1212165"/>
                <a:gd name="connsiteY5" fmla="*/ 355649 h 2036216"/>
                <a:gd name="connsiteX6" fmla="*/ 90660 w 1212165"/>
                <a:gd name="connsiteY6" fmla="*/ 4763 h 2036216"/>
                <a:gd name="connsiteX0" fmla="*/ 90660 w 1235978"/>
                <a:gd name="connsiteY0" fmla="*/ 4763 h 2260054"/>
                <a:gd name="connsiteX1" fmla="*/ 1059765 w 1235978"/>
                <a:gd name="connsiteY1" fmla="*/ 0 h 2260054"/>
                <a:gd name="connsiteX2" fmla="*/ 1235978 w 1235978"/>
                <a:gd name="connsiteY2" fmla="*/ 2260054 h 2260054"/>
                <a:gd name="connsiteX3" fmla="*/ 471660 w 1235978"/>
                <a:gd name="connsiteY3" fmla="*/ 1555204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419100 w 1235978"/>
                <a:gd name="connsiteY4" fmla="*/ 1555799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104020 w 1249338"/>
                <a:gd name="connsiteY0" fmla="*/ 4763 h 2260054"/>
                <a:gd name="connsiteX1" fmla="*/ 1073125 w 1249338"/>
                <a:gd name="connsiteY1" fmla="*/ 0 h 2260054"/>
                <a:gd name="connsiteX2" fmla="*/ 1249338 w 1249338"/>
                <a:gd name="connsiteY2" fmla="*/ 2260054 h 2260054"/>
                <a:gd name="connsiteX3" fmla="*/ 823157 w 1249338"/>
                <a:gd name="connsiteY3" fmla="*/ 2226716 h 2260054"/>
                <a:gd name="connsiteX4" fmla="*/ 270535 w 1249338"/>
                <a:gd name="connsiteY4" fmla="*/ 1627237 h 2260054"/>
                <a:gd name="connsiteX5" fmla="*/ 13360 w 1249338"/>
                <a:gd name="connsiteY5" fmla="*/ 836661 h 2260054"/>
                <a:gd name="connsiteX6" fmla="*/ 32409 w 1249338"/>
                <a:gd name="connsiteY6" fmla="*/ 355649 h 2260054"/>
                <a:gd name="connsiteX7" fmla="*/ 104020 w 1249338"/>
                <a:gd name="connsiteY7" fmla="*/ 4763 h 2260054"/>
                <a:gd name="connsiteX0" fmla="*/ 104020 w 1249338"/>
                <a:gd name="connsiteY0" fmla="*/ 4763 h 2260054"/>
                <a:gd name="connsiteX1" fmla="*/ 1073125 w 1249338"/>
                <a:gd name="connsiteY1" fmla="*/ 0 h 2260054"/>
                <a:gd name="connsiteX2" fmla="*/ 1151597 w 1249338"/>
                <a:gd name="connsiteY2" fmla="*/ 931912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7312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78737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599147 w 1249338"/>
                <a:gd name="connsiteY3" fmla="*/ 946200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23289 w 1268607"/>
                <a:gd name="connsiteY0" fmla="*/ 4763 h 2260054"/>
                <a:gd name="connsiteX1" fmla="*/ 1106681 w 1268607"/>
                <a:gd name="connsiteY1" fmla="*/ 0 h 2260054"/>
                <a:gd name="connsiteX2" fmla="*/ 904166 w 1268607"/>
                <a:gd name="connsiteY2" fmla="*/ 398512 h 2260054"/>
                <a:gd name="connsiteX3" fmla="*/ 813679 w 1268607"/>
                <a:gd name="connsiteY3" fmla="*/ 1179562 h 2260054"/>
                <a:gd name="connsiteX4" fmla="*/ 1268607 w 1268607"/>
                <a:gd name="connsiteY4" fmla="*/ 2260054 h 2260054"/>
                <a:gd name="connsiteX5" fmla="*/ 842426 w 1268607"/>
                <a:gd name="connsiteY5" fmla="*/ 2226716 h 2260054"/>
                <a:gd name="connsiteX6" fmla="*/ 289804 w 1268607"/>
                <a:gd name="connsiteY6" fmla="*/ 1627237 h 2260054"/>
                <a:gd name="connsiteX7" fmla="*/ 32629 w 1268607"/>
                <a:gd name="connsiteY7" fmla="*/ 836661 h 2260054"/>
                <a:gd name="connsiteX8" fmla="*/ 123289 w 1268607"/>
                <a:gd name="connsiteY8" fmla="*/ 4763 h 2260054"/>
                <a:gd name="connsiteX0" fmla="*/ 100069 w 1245387"/>
                <a:gd name="connsiteY0" fmla="*/ 4763 h 2260054"/>
                <a:gd name="connsiteX1" fmla="*/ 1083461 w 1245387"/>
                <a:gd name="connsiteY1" fmla="*/ 0 h 2260054"/>
                <a:gd name="connsiteX2" fmla="*/ 880946 w 1245387"/>
                <a:gd name="connsiteY2" fmla="*/ 398512 h 2260054"/>
                <a:gd name="connsiteX3" fmla="*/ 790459 w 1245387"/>
                <a:gd name="connsiteY3" fmla="*/ 1179562 h 2260054"/>
                <a:gd name="connsiteX4" fmla="*/ 1245387 w 1245387"/>
                <a:gd name="connsiteY4" fmla="*/ 2260054 h 2260054"/>
                <a:gd name="connsiteX5" fmla="*/ 819206 w 1245387"/>
                <a:gd name="connsiteY5" fmla="*/ 2226716 h 2260054"/>
                <a:gd name="connsiteX6" fmla="*/ 266584 w 1245387"/>
                <a:gd name="connsiteY6" fmla="*/ 1627237 h 2260054"/>
                <a:gd name="connsiteX7" fmla="*/ 9409 w 1245387"/>
                <a:gd name="connsiteY7" fmla="*/ 836661 h 2260054"/>
                <a:gd name="connsiteX8" fmla="*/ 100069 w 1245387"/>
                <a:gd name="connsiteY8" fmla="*/ 4763 h 2260054"/>
                <a:gd name="connsiteX0" fmla="*/ 48275 w 1193593"/>
                <a:gd name="connsiteY0" fmla="*/ 4763 h 2260054"/>
                <a:gd name="connsiteX1" fmla="*/ 1031667 w 1193593"/>
                <a:gd name="connsiteY1" fmla="*/ 0 h 2260054"/>
                <a:gd name="connsiteX2" fmla="*/ 829152 w 1193593"/>
                <a:gd name="connsiteY2" fmla="*/ 398512 h 2260054"/>
                <a:gd name="connsiteX3" fmla="*/ 738665 w 1193593"/>
                <a:gd name="connsiteY3" fmla="*/ 1179562 h 2260054"/>
                <a:gd name="connsiteX4" fmla="*/ 1193593 w 1193593"/>
                <a:gd name="connsiteY4" fmla="*/ 2260054 h 2260054"/>
                <a:gd name="connsiteX5" fmla="*/ 767412 w 1193593"/>
                <a:gd name="connsiteY5" fmla="*/ 2226716 h 2260054"/>
                <a:gd name="connsiteX6" fmla="*/ 214790 w 1193593"/>
                <a:gd name="connsiteY6" fmla="*/ 1627237 h 2260054"/>
                <a:gd name="connsiteX7" fmla="*/ 48275 w 1193593"/>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09113 w 1254431"/>
                <a:gd name="connsiteY0" fmla="*/ 4763 h 2260054"/>
                <a:gd name="connsiteX1" fmla="*/ 1092505 w 1254431"/>
                <a:gd name="connsiteY1" fmla="*/ 0 h 2260054"/>
                <a:gd name="connsiteX2" fmla="*/ 889990 w 1254431"/>
                <a:gd name="connsiteY2" fmla="*/ 398512 h 2260054"/>
                <a:gd name="connsiteX3" fmla="*/ 799503 w 1254431"/>
                <a:gd name="connsiteY3" fmla="*/ 1179562 h 2260054"/>
                <a:gd name="connsiteX4" fmla="*/ 1254431 w 1254431"/>
                <a:gd name="connsiteY4" fmla="*/ 2260054 h 2260054"/>
                <a:gd name="connsiteX5" fmla="*/ 828250 w 1254431"/>
                <a:gd name="connsiteY5" fmla="*/ 2226716 h 2260054"/>
                <a:gd name="connsiteX6" fmla="*/ 56553 w 1254431"/>
                <a:gd name="connsiteY6" fmla="*/ 1127175 h 2260054"/>
                <a:gd name="connsiteX7" fmla="*/ 109113 w 1254431"/>
                <a:gd name="connsiteY7"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325869"/>
                <a:gd name="connsiteY0" fmla="*/ 4763 h 2255291"/>
                <a:gd name="connsiteX1" fmla="*/ 1092505 w 1325869"/>
                <a:gd name="connsiteY1" fmla="*/ 0 h 2255291"/>
                <a:gd name="connsiteX2" fmla="*/ 828078 w 1325869"/>
                <a:gd name="connsiteY2" fmla="*/ 1065261 h 2255291"/>
                <a:gd name="connsiteX3" fmla="*/ 1325869 w 1325869"/>
                <a:gd name="connsiteY3" fmla="*/ 2255291 h 2255291"/>
                <a:gd name="connsiteX4" fmla="*/ 828250 w 1325869"/>
                <a:gd name="connsiteY4" fmla="*/ 2226716 h 2255291"/>
                <a:gd name="connsiteX5" fmla="*/ 56553 w 1325869"/>
                <a:gd name="connsiteY5" fmla="*/ 1127175 h 2255291"/>
                <a:gd name="connsiteX6" fmla="*/ 109113 w 1325869"/>
                <a:gd name="connsiteY6" fmla="*/ 4763 h 2255291"/>
                <a:gd name="connsiteX0" fmla="*/ 109113 w 1325869"/>
                <a:gd name="connsiteY0" fmla="*/ 14 h 2250542"/>
                <a:gd name="connsiteX1" fmla="*/ 646327 w 1325869"/>
                <a:gd name="connsiteY1" fmla="*/ 132503 h 2250542"/>
                <a:gd name="connsiteX2" fmla="*/ 828078 w 1325869"/>
                <a:gd name="connsiteY2" fmla="*/ 1060512 h 2250542"/>
                <a:gd name="connsiteX3" fmla="*/ 1325869 w 1325869"/>
                <a:gd name="connsiteY3" fmla="*/ 2250542 h 2250542"/>
                <a:gd name="connsiteX4" fmla="*/ 828250 w 1325869"/>
                <a:gd name="connsiteY4" fmla="*/ 2221967 h 2250542"/>
                <a:gd name="connsiteX5" fmla="*/ 56553 w 1325869"/>
                <a:gd name="connsiteY5" fmla="*/ 1122426 h 2250542"/>
                <a:gd name="connsiteX6" fmla="*/ 109113 w 1325869"/>
                <a:gd name="connsiteY6" fmla="*/ 14 h 2250542"/>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802 w 1325391"/>
                <a:gd name="connsiteY0" fmla="*/ 0 h 2276669"/>
                <a:gd name="connsiteX1" fmla="*/ 914032 w 1325391"/>
                <a:gd name="connsiteY1" fmla="*/ 18674 h 2276669"/>
                <a:gd name="connsiteX2" fmla="*/ 827600 w 1325391"/>
                <a:gd name="connsiteY2" fmla="*/ 1086639 h 2276669"/>
                <a:gd name="connsiteX3" fmla="*/ 1325391 w 1325391"/>
                <a:gd name="connsiteY3" fmla="*/ 2276669 h 2276669"/>
                <a:gd name="connsiteX4" fmla="*/ 827772 w 1325391"/>
                <a:gd name="connsiteY4" fmla="*/ 2248094 h 2276669"/>
                <a:gd name="connsiteX5" fmla="*/ 56075 w 1325391"/>
                <a:gd name="connsiteY5" fmla="*/ 1148553 h 2276669"/>
                <a:gd name="connsiteX6" fmla="*/ 109802 w 1325391"/>
                <a:gd name="connsiteY6" fmla="*/ 0 h 2276669"/>
                <a:gd name="connsiteX0" fmla="*/ 564554 w 1780143"/>
                <a:gd name="connsiteY0" fmla="*/ 0 h 2276669"/>
                <a:gd name="connsiteX1" fmla="*/ 1368784 w 1780143"/>
                <a:gd name="connsiteY1" fmla="*/ 18674 h 2276669"/>
                <a:gd name="connsiteX2" fmla="*/ 1282352 w 1780143"/>
                <a:gd name="connsiteY2" fmla="*/ 1086639 h 2276669"/>
                <a:gd name="connsiteX3" fmla="*/ 1780143 w 1780143"/>
                <a:gd name="connsiteY3" fmla="*/ 2276669 h 2276669"/>
                <a:gd name="connsiteX4" fmla="*/ 210902 w 1780143"/>
                <a:gd name="connsiteY4" fmla="*/ 1844041 h 2276669"/>
                <a:gd name="connsiteX5" fmla="*/ 510827 w 1780143"/>
                <a:gd name="connsiteY5" fmla="*/ 1148553 h 2276669"/>
                <a:gd name="connsiteX6" fmla="*/ 564554 w 1780143"/>
                <a:gd name="connsiteY6" fmla="*/ 0 h 2276669"/>
                <a:gd name="connsiteX0" fmla="*/ 564554 w 1814809"/>
                <a:gd name="connsiteY0" fmla="*/ 0 h 2281476"/>
                <a:gd name="connsiteX1" fmla="*/ 1368784 w 1814809"/>
                <a:gd name="connsiteY1" fmla="*/ 18674 h 2281476"/>
                <a:gd name="connsiteX2" fmla="*/ 1282352 w 1814809"/>
                <a:gd name="connsiteY2" fmla="*/ 1086639 h 2281476"/>
                <a:gd name="connsiteX3" fmla="*/ 660683 w 1814809"/>
                <a:gd name="connsiteY3" fmla="*/ 1465927 h 2281476"/>
                <a:gd name="connsiteX4" fmla="*/ 1780143 w 1814809"/>
                <a:gd name="connsiteY4" fmla="*/ 2276669 h 2281476"/>
                <a:gd name="connsiteX5" fmla="*/ 210902 w 1814809"/>
                <a:gd name="connsiteY5" fmla="*/ 1844041 h 2281476"/>
                <a:gd name="connsiteX6" fmla="*/ 510827 w 1814809"/>
                <a:gd name="connsiteY6" fmla="*/ 1148553 h 2281476"/>
                <a:gd name="connsiteX7" fmla="*/ 564554 w 1814809"/>
                <a:gd name="connsiteY7" fmla="*/ 0 h 2281476"/>
                <a:gd name="connsiteX0" fmla="*/ 564554 w 1812844"/>
                <a:gd name="connsiteY0" fmla="*/ 0 h 2276669"/>
                <a:gd name="connsiteX1" fmla="*/ 1368784 w 1812844"/>
                <a:gd name="connsiteY1" fmla="*/ 18674 h 2276669"/>
                <a:gd name="connsiteX2" fmla="*/ 1282352 w 1812844"/>
                <a:gd name="connsiteY2" fmla="*/ 1086639 h 2276669"/>
                <a:gd name="connsiteX3" fmla="*/ 1780143 w 1812844"/>
                <a:gd name="connsiteY3" fmla="*/ 2276669 h 2276669"/>
                <a:gd name="connsiteX4" fmla="*/ 210902 w 1812844"/>
                <a:gd name="connsiteY4" fmla="*/ 1844041 h 2276669"/>
                <a:gd name="connsiteX5" fmla="*/ 510827 w 1812844"/>
                <a:gd name="connsiteY5" fmla="*/ 1148553 h 2276669"/>
                <a:gd name="connsiteX6" fmla="*/ 564554 w 1812844"/>
                <a:gd name="connsiteY6" fmla="*/ 0 h 2276669"/>
                <a:gd name="connsiteX0" fmla="*/ 564554 w 1387410"/>
                <a:gd name="connsiteY0" fmla="*/ 0 h 1844041"/>
                <a:gd name="connsiteX1" fmla="*/ 1368784 w 1387410"/>
                <a:gd name="connsiteY1" fmla="*/ 18674 h 1844041"/>
                <a:gd name="connsiteX2" fmla="*/ 1282352 w 1387410"/>
                <a:gd name="connsiteY2" fmla="*/ 1086639 h 1844041"/>
                <a:gd name="connsiteX3" fmla="*/ 425395 w 1387410"/>
                <a:gd name="connsiteY3" fmla="*/ 1760445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387410"/>
                <a:gd name="connsiteY0" fmla="*/ 0 h 1844041"/>
                <a:gd name="connsiteX1" fmla="*/ 1368784 w 1387410"/>
                <a:gd name="connsiteY1" fmla="*/ 18674 h 1844041"/>
                <a:gd name="connsiteX2" fmla="*/ 1282352 w 1387410"/>
                <a:gd name="connsiteY2" fmla="*/ 1086639 h 1844041"/>
                <a:gd name="connsiteX3" fmla="*/ 689704 w 1387410"/>
                <a:gd name="connsiteY3" fmla="*/ 1824628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400817"/>
                <a:gd name="connsiteY0" fmla="*/ 0 h 1844041"/>
                <a:gd name="connsiteX1" fmla="*/ 1368784 w 1400817"/>
                <a:gd name="connsiteY1" fmla="*/ 18674 h 1844041"/>
                <a:gd name="connsiteX2" fmla="*/ 1371043 w 1400817"/>
                <a:gd name="connsiteY2" fmla="*/ 860092 h 1844041"/>
                <a:gd name="connsiteX3" fmla="*/ 689704 w 1400817"/>
                <a:gd name="connsiteY3" fmla="*/ 1824628 h 1844041"/>
                <a:gd name="connsiteX4" fmla="*/ 210902 w 1400817"/>
                <a:gd name="connsiteY4" fmla="*/ 1844041 h 1844041"/>
                <a:gd name="connsiteX5" fmla="*/ 510827 w 1400817"/>
                <a:gd name="connsiteY5" fmla="*/ 1148553 h 1844041"/>
                <a:gd name="connsiteX6" fmla="*/ 564554 w 1400817"/>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07408 w 1374115"/>
                <a:gd name="connsiteY0" fmla="*/ 0 h 1844041"/>
                <a:gd name="connsiteX1" fmla="*/ 1311638 w 1374115"/>
                <a:gd name="connsiteY1" fmla="*/ 18674 h 1844041"/>
                <a:gd name="connsiteX2" fmla="*/ 1313897 w 1374115"/>
                <a:gd name="connsiteY2" fmla="*/ 860092 h 1844041"/>
                <a:gd name="connsiteX3" fmla="*/ 632558 w 1374115"/>
                <a:gd name="connsiteY3" fmla="*/ 1824628 h 1844041"/>
                <a:gd name="connsiteX4" fmla="*/ 153756 w 1374115"/>
                <a:gd name="connsiteY4" fmla="*/ 1844041 h 1844041"/>
                <a:gd name="connsiteX5" fmla="*/ 997371 w 1374115"/>
                <a:gd name="connsiteY5" fmla="*/ 821822 h 1844041"/>
                <a:gd name="connsiteX6" fmla="*/ 507408 w 1374115"/>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76 w 1220383"/>
                <a:gd name="connsiteY0" fmla="*/ 0 h 1844041"/>
                <a:gd name="connsiteX1" fmla="*/ 1157906 w 1220383"/>
                <a:gd name="connsiteY1" fmla="*/ 18674 h 1844041"/>
                <a:gd name="connsiteX2" fmla="*/ 1160165 w 1220383"/>
                <a:gd name="connsiteY2" fmla="*/ 860092 h 1844041"/>
                <a:gd name="connsiteX3" fmla="*/ 478826 w 1220383"/>
                <a:gd name="connsiteY3" fmla="*/ 1824628 h 1844041"/>
                <a:gd name="connsiteX4" fmla="*/ 24 w 1220383"/>
                <a:gd name="connsiteY4" fmla="*/ 1844041 h 1844041"/>
                <a:gd name="connsiteX5" fmla="*/ 508431 w 1220383"/>
                <a:gd name="connsiteY5" fmla="*/ 1091356 h 1844041"/>
                <a:gd name="connsiteX6" fmla="*/ 544459 w 1220383"/>
                <a:gd name="connsiteY6" fmla="*/ 834666 h 1844041"/>
                <a:gd name="connsiteX7" fmla="*/ 353676 w 1220383"/>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608392 w 1220359"/>
                <a:gd name="connsiteY6" fmla="*/ 729107 h 1844041"/>
                <a:gd name="connsiteX7" fmla="*/ 353652 w 1220359"/>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51628 w 1212510"/>
                <a:gd name="connsiteY5" fmla="*/ 908329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32348 w 1212510"/>
                <a:gd name="connsiteY5" fmla="*/ 870798 h 1844041"/>
                <a:gd name="connsiteX6" fmla="*/ 353652 w 1212510"/>
                <a:gd name="connsiteY6" fmla="*/ 0 h 1844041"/>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2510" h="1845207">
                  <a:moveTo>
                    <a:pt x="327510" y="0"/>
                  </a:moveTo>
                  <a:lnTo>
                    <a:pt x="1157882" y="19840"/>
                  </a:lnTo>
                  <a:cubicBezTo>
                    <a:pt x="1230228" y="408303"/>
                    <a:pt x="1230449" y="581206"/>
                    <a:pt x="1160141" y="861258"/>
                  </a:cubicBezTo>
                  <a:cubicBezTo>
                    <a:pt x="1078712" y="1194227"/>
                    <a:pt x="972752" y="1441218"/>
                    <a:pt x="478802" y="1825794"/>
                  </a:cubicBezTo>
                  <a:lnTo>
                    <a:pt x="0" y="1845207"/>
                  </a:lnTo>
                  <a:cubicBezTo>
                    <a:pt x="408799" y="1451749"/>
                    <a:pt x="445727" y="1329993"/>
                    <a:pt x="504669" y="1022653"/>
                  </a:cubicBezTo>
                  <a:cubicBezTo>
                    <a:pt x="563611" y="715313"/>
                    <a:pt x="515231" y="231881"/>
                    <a:pt x="327510" y="0"/>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grpSp>
      <p:sp>
        <p:nvSpPr>
          <p:cNvPr id="3" name="2 Rectángulo"/>
          <p:cNvSpPr/>
          <p:nvPr userDrawn="1"/>
        </p:nvSpPr>
        <p:spPr>
          <a:xfrm>
            <a:off x="0" y="1707837"/>
            <a:ext cx="9144000" cy="396044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pic>
        <p:nvPicPr>
          <p:cNvPr id="2" name="Imagen 1"/>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34297" y="14212"/>
            <a:ext cx="1440000" cy="562300"/>
          </a:xfrm>
          <a:prstGeom prst="rect">
            <a:avLst/>
          </a:prstGeom>
        </p:spPr>
      </p:pic>
    </p:spTree>
    <p:extLst>
      <p:ext uri="{BB962C8B-B14F-4D97-AF65-F5344CB8AC3E}">
        <p14:creationId xmlns:p14="http://schemas.microsoft.com/office/powerpoint/2010/main" val="1095737818"/>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timing>
    <p:tnLst>
      <p:par>
        <p:cTn id="1" dur="indefinite" restart="never" nodeType="tmRoot"/>
      </p:par>
    </p:tnLst>
  </p:timing>
  <p:hf hdr="0" ftr="0" dt="0"/>
  <p:txStyles>
    <p:titleStyle>
      <a:lvl1pPr algn="ctr" defTabSz="914400" rtl="0" eaLnBrk="1" latinLnBrk="0" hangingPunct="1">
        <a:spcBef>
          <a:spcPct val="0"/>
        </a:spcBef>
        <a:buNone/>
        <a:defRPr sz="18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Imagen 2"/>
          <p:cNvPicPr>
            <a:picLocks noChangeAspect="1"/>
          </p:cNvPicPr>
          <p:nvPr userDrawn="1"/>
        </p:nvPicPr>
        <p:blipFill>
          <a:blip r:embed="rId3"/>
          <a:stretch>
            <a:fillRect/>
          </a:stretch>
        </p:blipFill>
        <p:spPr>
          <a:xfrm>
            <a:off x="5323499" y="1763858"/>
            <a:ext cx="2719052" cy="3670110"/>
          </a:xfrm>
          <a:prstGeom prst="rect">
            <a:avLst/>
          </a:prstGeom>
          <a:ln>
            <a:noFill/>
          </a:ln>
        </p:spPr>
      </p:pic>
      <p:sp>
        <p:nvSpPr>
          <p:cNvPr id="24" name="2055 Rectángulo"/>
          <p:cNvSpPr/>
          <p:nvPr/>
        </p:nvSpPr>
        <p:spPr>
          <a:xfrm>
            <a:off x="1689100" y="-2"/>
            <a:ext cx="6736566" cy="57681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4" name="Imagen 3"/>
          <p:cNvPicPr>
            <a:picLocks noChangeAspect="1"/>
          </p:cNvPicPr>
          <p:nvPr userDrawn="1"/>
        </p:nvPicPr>
        <p:blipFill>
          <a:blip r:embed="rId4"/>
          <a:stretch>
            <a:fillRect/>
          </a:stretch>
        </p:blipFill>
        <p:spPr>
          <a:xfrm>
            <a:off x="-31275" y="2137955"/>
            <a:ext cx="9175275" cy="2987299"/>
          </a:xfrm>
          <a:prstGeom prst="rect">
            <a:avLst/>
          </a:prstGeom>
          <a:ln>
            <a:noFill/>
          </a:ln>
        </p:spPr>
      </p:pic>
      <p:pic>
        <p:nvPicPr>
          <p:cNvPr id="29" name="Imagen 28"/>
          <p:cNvPicPr>
            <a:picLocks noChangeAspect="1"/>
          </p:cNvPicPr>
          <p:nvPr userDrawn="1"/>
        </p:nvPicPr>
        <p:blipFill rotWithShape="1">
          <a:blip r:embed="rId5"/>
          <a:srcRect l="1538" t="20344" r="770" b="15263"/>
          <a:stretch/>
        </p:blipFill>
        <p:spPr>
          <a:xfrm>
            <a:off x="-15639" y="6686393"/>
            <a:ext cx="9175275" cy="185824"/>
          </a:xfrm>
          <a:prstGeom prst="rect">
            <a:avLst/>
          </a:prstGeom>
        </p:spPr>
      </p:pic>
      <p:pic>
        <p:nvPicPr>
          <p:cNvPr id="2" name="Imagen 1"/>
          <p:cNvPicPr>
            <a:picLocks noChangeAspect="1"/>
          </p:cNvPicPr>
          <p:nvPr/>
        </p:nvPicPr>
        <p:blipFill rotWithShape="1">
          <a:blip r:embed="rId6" cstate="print">
            <a:extLst>
              <a:ext uri="{28A0092B-C50C-407E-A947-70E740481C1C}">
                <a14:useLocalDpi xmlns:a14="http://schemas.microsoft.com/office/drawing/2010/main" val="0"/>
              </a:ext>
            </a:extLst>
          </a:blip>
          <a:srcRect t="7992" b="7970"/>
          <a:stretch/>
        </p:blipFill>
        <p:spPr>
          <a:xfrm>
            <a:off x="552" y="0"/>
            <a:ext cx="1688548" cy="576815"/>
          </a:xfrm>
          <a:prstGeom prst="rect">
            <a:avLst/>
          </a:prstGeom>
        </p:spPr>
      </p:pic>
      <p:sp>
        <p:nvSpPr>
          <p:cNvPr id="39" name="2 Rectángulo"/>
          <p:cNvSpPr/>
          <p:nvPr userDrawn="1"/>
        </p:nvSpPr>
        <p:spPr>
          <a:xfrm>
            <a:off x="552" y="576815"/>
            <a:ext cx="9143448" cy="614466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3"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28" name="Imagen 27"/>
          <p:cNvPicPr/>
          <p:nvPr/>
        </p:nvPicPr>
        <p:blipFill rotWithShape="1">
          <a:blip r:embed="rId7">
            <a:duotone>
              <a:schemeClr val="bg2">
                <a:shade val="45000"/>
                <a:satMod val="135000"/>
              </a:schemeClr>
              <a:prstClr val="white"/>
            </a:duotone>
          </a:blip>
          <a:srcRect l="2546" t="24150" r="66225" b="18796"/>
          <a:stretch/>
        </p:blipFill>
        <p:spPr bwMode="auto">
          <a:xfrm>
            <a:off x="8439665" y="7184"/>
            <a:ext cx="704335" cy="73304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395646856"/>
      </p:ext>
    </p:extLst>
  </p:cSld>
  <p:clrMap bg1="lt1" tx1="dk1" bg2="lt2" tx2="dk2" accent1="accent1" accent2="accent2" accent3="accent3" accent4="accent4" accent5="accent5" accent6="accent6" hlink="hlink" folHlink="folHlink"/>
  <p:sldLayoutIdLst>
    <p:sldLayoutId id="2147483692" r:id="rId1"/>
  </p:sldLayoutIdLst>
  <p:timing>
    <p:tnLst>
      <p:par>
        <p:cTn id="1" dur="indefinite" restart="never" nodeType="tmRoot"/>
      </p:par>
    </p:tnLst>
  </p:timing>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6" name="2055 Rectángulo"/>
          <p:cNvSpPr/>
          <p:nvPr/>
        </p:nvSpPr>
        <p:spPr>
          <a:xfrm>
            <a:off x="1619672" y="128700"/>
            <a:ext cx="4158992" cy="326232"/>
          </a:xfrm>
          <a:custGeom>
            <a:avLst/>
            <a:gdLst>
              <a:gd name="connsiteX0" fmla="*/ 0 w 1224136"/>
              <a:gd name="connsiteY0" fmla="*/ 0 h 119385"/>
              <a:gd name="connsiteX1" fmla="*/ 1224136 w 1224136"/>
              <a:gd name="connsiteY1" fmla="*/ 0 h 119385"/>
              <a:gd name="connsiteX2" fmla="*/ 1224136 w 1224136"/>
              <a:gd name="connsiteY2" fmla="*/ 119385 h 119385"/>
              <a:gd name="connsiteX3" fmla="*/ 0 w 1224136"/>
              <a:gd name="connsiteY3" fmla="*/ 119385 h 119385"/>
              <a:gd name="connsiteX4" fmla="*/ 0 w 1224136"/>
              <a:gd name="connsiteY4" fmla="*/ 0 h 119385"/>
              <a:gd name="connsiteX0" fmla="*/ 0 w 1224136"/>
              <a:gd name="connsiteY0" fmla="*/ 0 h 119385"/>
              <a:gd name="connsiteX1" fmla="*/ 1224136 w 1224136"/>
              <a:gd name="connsiteY1" fmla="*/ 0 h 119385"/>
              <a:gd name="connsiteX2" fmla="*/ 1188417 w 1224136"/>
              <a:gd name="connsiteY2" fmla="*/ 119385 h 119385"/>
              <a:gd name="connsiteX3" fmla="*/ 0 w 1224136"/>
              <a:gd name="connsiteY3" fmla="*/ 119385 h 119385"/>
              <a:gd name="connsiteX4" fmla="*/ 0 w 1224136"/>
              <a:gd name="connsiteY4" fmla="*/ 0 h 119385"/>
              <a:gd name="connsiteX0" fmla="*/ 47625 w 1224136"/>
              <a:gd name="connsiteY0" fmla="*/ 0 h 121766"/>
              <a:gd name="connsiteX1" fmla="*/ 1224136 w 1224136"/>
              <a:gd name="connsiteY1" fmla="*/ 2381 h 121766"/>
              <a:gd name="connsiteX2" fmla="*/ 1188417 w 1224136"/>
              <a:gd name="connsiteY2" fmla="*/ 121766 h 121766"/>
              <a:gd name="connsiteX3" fmla="*/ 0 w 1224136"/>
              <a:gd name="connsiteY3" fmla="*/ 121766 h 121766"/>
              <a:gd name="connsiteX4" fmla="*/ 47625 w 1224136"/>
              <a:gd name="connsiteY4" fmla="*/ 0 h 121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4136" h="121766">
                <a:moveTo>
                  <a:pt x="47625" y="0"/>
                </a:moveTo>
                <a:lnTo>
                  <a:pt x="1224136" y="2381"/>
                </a:lnTo>
                <a:lnTo>
                  <a:pt x="1188417" y="121766"/>
                </a:lnTo>
                <a:lnTo>
                  <a:pt x="0" y="121766"/>
                </a:lnTo>
                <a:lnTo>
                  <a:pt x="47625"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sp>
        <p:nvSpPr>
          <p:cNvPr id="102" name="101 CuadroTexto"/>
          <p:cNvSpPr txBox="1"/>
          <p:nvPr/>
        </p:nvSpPr>
        <p:spPr>
          <a:xfrm>
            <a:off x="1691680" y="116632"/>
            <a:ext cx="4824536" cy="338554"/>
          </a:xfrm>
          <a:custGeom>
            <a:avLst/>
            <a:gdLst>
              <a:gd name="connsiteX0" fmla="*/ 0 w 1411626"/>
              <a:gd name="connsiteY0" fmla="*/ 0 h 276999"/>
              <a:gd name="connsiteX1" fmla="*/ 1411626 w 1411626"/>
              <a:gd name="connsiteY1" fmla="*/ 0 h 276999"/>
              <a:gd name="connsiteX2" fmla="*/ 1411626 w 1411626"/>
              <a:gd name="connsiteY2" fmla="*/ 276999 h 276999"/>
              <a:gd name="connsiteX3" fmla="*/ 0 w 1411626"/>
              <a:gd name="connsiteY3" fmla="*/ 276999 h 276999"/>
              <a:gd name="connsiteX4" fmla="*/ 0 w 1411626"/>
              <a:gd name="connsiteY4" fmla="*/ 0 h 276999"/>
              <a:gd name="connsiteX0" fmla="*/ 85725 w 1411626"/>
              <a:gd name="connsiteY0" fmla="*/ 0 h 276999"/>
              <a:gd name="connsiteX1" fmla="*/ 1411626 w 1411626"/>
              <a:gd name="connsiteY1" fmla="*/ 0 h 276999"/>
              <a:gd name="connsiteX2" fmla="*/ 1411626 w 1411626"/>
              <a:gd name="connsiteY2" fmla="*/ 276999 h 276999"/>
              <a:gd name="connsiteX3" fmla="*/ 0 w 1411626"/>
              <a:gd name="connsiteY3" fmla="*/ 276999 h 276999"/>
              <a:gd name="connsiteX4" fmla="*/ 85725 w 1411626"/>
              <a:gd name="connsiteY4" fmla="*/ 0 h 276999"/>
              <a:gd name="connsiteX0" fmla="*/ 85725 w 1411626"/>
              <a:gd name="connsiteY0" fmla="*/ 0 h 276999"/>
              <a:gd name="connsiteX1" fmla="*/ 1411626 w 1411626"/>
              <a:gd name="connsiteY1" fmla="*/ 0 h 276999"/>
              <a:gd name="connsiteX2" fmla="*/ 1216364 w 1411626"/>
              <a:gd name="connsiteY2" fmla="*/ 267474 h 276999"/>
              <a:gd name="connsiteX3" fmla="*/ 0 w 1411626"/>
              <a:gd name="connsiteY3" fmla="*/ 276999 h 276999"/>
              <a:gd name="connsiteX4" fmla="*/ 85725 w 1411626"/>
              <a:gd name="connsiteY4" fmla="*/ 0 h 276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1626" h="276999">
                <a:moveTo>
                  <a:pt x="85725" y="0"/>
                </a:moveTo>
                <a:lnTo>
                  <a:pt x="1411626" y="0"/>
                </a:lnTo>
                <a:lnTo>
                  <a:pt x="1216364" y="267474"/>
                </a:lnTo>
                <a:lnTo>
                  <a:pt x="0" y="276999"/>
                </a:lnTo>
                <a:lnTo>
                  <a:pt x="85725" y="0"/>
                </a:lnTo>
                <a:close/>
              </a:path>
            </a:pathLst>
          </a:custGeom>
          <a:noFill/>
        </p:spPr>
        <p:txBody>
          <a:bodyPr wrap="square" rtlCol="0">
            <a:spAutoFit/>
          </a:bodyPr>
          <a:lstStyle/>
          <a:p>
            <a:pPr defTabSz="914400"/>
            <a:r>
              <a:rPr lang="es-MX" sz="1600" b="1" i="1" dirty="0">
                <a:solidFill>
                  <a:prstClr val="white"/>
                </a:solidFill>
                <a:effectLst>
                  <a:outerShdw blurRad="38100" dist="38100" dir="2700000" algn="tl">
                    <a:srgbClr val="000000">
                      <a:alpha val="43137"/>
                    </a:srgbClr>
                  </a:outerShdw>
                </a:effectLst>
                <a:latin typeface="Arial" pitchFamily="34" charset="0"/>
                <a:cs typeface="Arial" pitchFamily="34" charset="0"/>
              </a:rPr>
              <a:t>Departamento de Operación e Inversión</a:t>
            </a:r>
          </a:p>
        </p:txBody>
      </p:sp>
      <p:sp>
        <p:nvSpPr>
          <p:cNvPr id="21" name="25 Onda"/>
          <p:cNvSpPr/>
          <p:nvPr userDrawn="1"/>
        </p:nvSpPr>
        <p:spPr>
          <a:xfrm flipH="1">
            <a:off x="1376" y="2124270"/>
            <a:ext cx="9143968" cy="2636042"/>
          </a:xfrm>
          <a:prstGeom prst="wave">
            <a:avLst>
              <a:gd name="adj1" fmla="val 20000"/>
              <a:gd name="adj2" fmla="val -10000"/>
            </a:avLst>
          </a:prstGeom>
          <a:noFill/>
          <a:ln w="1905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sp>
        <p:nvSpPr>
          <p:cNvPr id="22" name="25 Onda"/>
          <p:cNvSpPr/>
          <p:nvPr userDrawn="1"/>
        </p:nvSpPr>
        <p:spPr>
          <a:xfrm flipH="1">
            <a:off x="-1575" y="2521150"/>
            <a:ext cx="9143968" cy="2636042"/>
          </a:xfrm>
          <a:prstGeom prst="wave">
            <a:avLst>
              <a:gd name="adj1" fmla="val 20000"/>
              <a:gd name="adj2" fmla="val -10000"/>
            </a:avLst>
          </a:pr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pic>
        <p:nvPicPr>
          <p:cNvPr id="24" name="Imagen 23"/>
          <p:cNvPicPr/>
          <p:nvPr userDrawn="1"/>
        </p:nvPicPr>
        <p:blipFill rotWithShape="1">
          <a:blip r:embed="rId13">
            <a:duotone>
              <a:schemeClr val="bg2">
                <a:shade val="45000"/>
                <a:satMod val="135000"/>
              </a:schemeClr>
              <a:prstClr val="white"/>
            </a:duotone>
          </a:blip>
          <a:srcRect l="2546" t="24150" r="66225" b="18796"/>
          <a:stretch/>
        </p:blipFill>
        <p:spPr bwMode="auto">
          <a:xfrm>
            <a:off x="7812360" y="188640"/>
            <a:ext cx="1210439" cy="1175261"/>
          </a:xfrm>
          <a:prstGeom prst="rect">
            <a:avLst/>
          </a:prstGeom>
          <a:ln>
            <a:noFill/>
          </a:ln>
          <a:extLst>
            <a:ext uri="{53640926-AAD7-44D8-BBD7-CCE9431645EC}">
              <a14:shadowObscured xmlns:a14="http://schemas.microsoft.com/office/drawing/2010/main"/>
            </a:ext>
          </a:extLst>
        </p:spPr>
      </p:pic>
      <p:pic>
        <p:nvPicPr>
          <p:cNvPr id="25" name="Imagen 24"/>
          <p:cNvPicPr>
            <a:picLocks noChangeAspect="1"/>
          </p:cNvPicPr>
          <p:nvPr userDrawn="1"/>
        </p:nvPicPr>
        <p:blipFill rotWithShape="1">
          <a:blip r:embed="rId14"/>
          <a:srcRect l="1538" t="20344" r="770" b="15263"/>
          <a:stretch/>
        </p:blipFill>
        <p:spPr>
          <a:xfrm>
            <a:off x="0" y="6147370"/>
            <a:ext cx="9144000" cy="185191"/>
          </a:xfrm>
          <a:prstGeom prst="rect">
            <a:avLst/>
          </a:prstGeom>
        </p:spPr>
      </p:pic>
      <p:grpSp>
        <p:nvGrpSpPr>
          <p:cNvPr id="69" name="68 Grupo"/>
          <p:cNvGrpSpPr/>
          <p:nvPr userDrawn="1"/>
        </p:nvGrpSpPr>
        <p:grpSpPr>
          <a:xfrm>
            <a:off x="6372200" y="1988840"/>
            <a:ext cx="2571884" cy="3528392"/>
            <a:chOff x="1546123" y="1575439"/>
            <a:chExt cx="1800535" cy="2539433"/>
          </a:xfrm>
          <a:solidFill>
            <a:srgbClr val="BEB2CE"/>
          </a:solidFill>
        </p:grpSpPr>
        <p:sp>
          <p:nvSpPr>
            <p:cNvPr id="70" name="13 Elipse"/>
            <p:cNvSpPr/>
            <p:nvPr userDrawn="1"/>
          </p:nvSpPr>
          <p:spPr>
            <a:xfrm rot="20317111">
              <a:off x="1546123" y="3139445"/>
              <a:ext cx="759216" cy="975427"/>
            </a:xfrm>
            <a:custGeom>
              <a:avLst/>
              <a:gdLst>
                <a:gd name="connsiteX0" fmla="*/ 0 w 699116"/>
                <a:gd name="connsiteY0" fmla="*/ 485489 h 970977"/>
                <a:gd name="connsiteX1" fmla="*/ 349558 w 699116"/>
                <a:gd name="connsiteY1" fmla="*/ 0 h 970977"/>
                <a:gd name="connsiteX2" fmla="*/ 699116 w 699116"/>
                <a:gd name="connsiteY2" fmla="*/ 485489 h 970977"/>
                <a:gd name="connsiteX3" fmla="*/ 349558 w 699116"/>
                <a:gd name="connsiteY3" fmla="*/ 970978 h 970977"/>
                <a:gd name="connsiteX4" fmla="*/ 0 w 699116"/>
                <a:gd name="connsiteY4" fmla="*/ 485489 h 970977"/>
                <a:gd name="connsiteX0" fmla="*/ 0 w 699116"/>
                <a:gd name="connsiteY0" fmla="*/ 494821 h 980310"/>
                <a:gd name="connsiteX1" fmla="*/ 349558 w 699116"/>
                <a:gd name="connsiteY1" fmla="*/ 9332 h 980310"/>
                <a:gd name="connsiteX2" fmla="*/ 699116 w 699116"/>
                <a:gd name="connsiteY2" fmla="*/ 494821 h 980310"/>
                <a:gd name="connsiteX3" fmla="*/ 349558 w 699116"/>
                <a:gd name="connsiteY3" fmla="*/ 980310 h 980310"/>
                <a:gd name="connsiteX4" fmla="*/ 0 w 699116"/>
                <a:gd name="connsiteY4" fmla="*/ 494821 h 980310"/>
                <a:gd name="connsiteX0" fmla="*/ 0 w 699116"/>
                <a:gd name="connsiteY0" fmla="*/ 464783 h 950272"/>
                <a:gd name="connsiteX1" fmla="*/ 352124 w 699116"/>
                <a:gd name="connsiteY1" fmla="*/ 7576 h 950272"/>
                <a:gd name="connsiteX2" fmla="*/ 699116 w 699116"/>
                <a:gd name="connsiteY2" fmla="*/ 464783 h 950272"/>
                <a:gd name="connsiteX3" fmla="*/ 349558 w 699116"/>
                <a:gd name="connsiteY3" fmla="*/ 950272 h 950272"/>
                <a:gd name="connsiteX4" fmla="*/ 0 w 699116"/>
                <a:gd name="connsiteY4" fmla="*/ 464783 h 950272"/>
                <a:gd name="connsiteX0" fmla="*/ 1094 w 700210"/>
                <a:gd name="connsiteY0" fmla="*/ 489880 h 975369"/>
                <a:gd name="connsiteX1" fmla="*/ 288175 w 700210"/>
                <a:gd name="connsiteY1" fmla="*/ 7207 h 975369"/>
                <a:gd name="connsiteX2" fmla="*/ 700210 w 700210"/>
                <a:gd name="connsiteY2" fmla="*/ 489880 h 975369"/>
                <a:gd name="connsiteX3" fmla="*/ 350652 w 700210"/>
                <a:gd name="connsiteY3" fmla="*/ 975369 h 975369"/>
                <a:gd name="connsiteX4" fmla="*/ 1094 w 700210"/>
                <a:gd name="connsiteY4" fmla="*/ 489880 h 975369"/>
                <a:gd name="connsiteX0" fmla="*/ 1094 w 700210"/>
                <a:gd name="connsiteY0" fmla="*/ 489880 h 987867"/>
                <a:gd name="connsiteX1" fmla="*/ 288175 w 700210"/>
                <a:gd name="connsiteY1" fmla="*/ 7207 h 987867"/>
                <a:gd name="connsiteX2" fmla="*/ 700210 w 700210"/>
                <a:gd name="connsiteY2" fmla="*/ 489880 h 987867"/>
                <a:gd name="connsiteX3" fmla="*/ 350652 w 700210"/>
                <a:gd name="connsiteY3" fmla="*/ 975369 h 987867"/>
                <a:gd name="connsiteX4" fmla="*/ 1094 w 700210"/>
                <a:gd name="connsiteY4" fmla="*/ 489880 h 987867"/>
                <a:gd name="connsiteX0" fmla="*/ 269 w 699385"/>
                <a:gd name="connsiteY0" fmla="*/ 489880 h 988109"/>
                <a:gd name="connsiteX1" fmla="*/ 287350 w 699385"/>
                <a:gd name="connsiteY1" fmla="*/ 7207 h 988109"/>
                <a:gd name="connsiteX2" fmla="*/ 699385 w 699385"/>
                <a:gd name="connsiteY2" fmla="*/ 489880 h 988109"/>
                <a:gd name="connsiteX3" fmla="*/ 315632 w 699385"/>
                <a:gd name="connsiteY3" fmla="*/ 975620 h 988109"/>
                <a:gd name="connsiteX4" fmla="*/ 269 w 699385"/>
                <a:gd name="connsiteY4" fmla="*/ 489880 h 988109"/>
                <a:gd name="connsiteX0" fmla="*/ 227 w 699343"/>
                <a:gd name="connsiteY0" fmla="*/ 482908 h 981137"/>
                <a:gd name="connsiteX1" fmla="*/ 287308 w 699343"/>
                <a:gd name="connsiteY1" fmla="*/ 235 h 981137"/>
                <a:gd name="connsiteX2" fmla="*/ 699343 w 699343"/>
                <a:gd name="connsiteY2" fmla="*/ 482908 h 981137"/>
                <a:gd name="connsiteX3" fmla="*/ 315590 w 699343"/>
                <a:gd name="connsiteY3" fmla="*/ 968648 h 981137"/>
                <a:gd name="connsiteX4" fmla="*/ 227 w 699343"/>
                <a:gd name="connsiteY4" fmla="*/ 482908 h 981137"/>
                <a:gd name="connsiteX0" fmla="*/ 397 w 699513"/>
                <a:gd name="connsiteY0" fmla="*/ 445160 h 943389"/>
                <a:gd name="connsiteX1" fmla="*/ 279500 w 699513"/>
                <a:gd name="connsiteY1" fmla="*/ 280 h 943389"/>
                <a:gd name="connsiteX2" fmla="*/ 699513 w 699513"/>
                <a:gd name="connsiteY2" fmla="*/ 445160 h 943389"/>
                <a:gd name="connsiteX3" fmla="*/ 315760 w 699513"/>
                <a:gd name="connsiteY3" fmla="*/ 930900 h 943389"/>
                <a:gd name="connsiteX4" fmla="*/ 397 w 699513"/>
                <a:gd name="connsiteY4" fmla="*/ 445160 h 943389"/>
                <a:gd name="connsiteX0" fmla="*/ 2264 w 701380"/>
                <a:gd name="connsiteY0" fmla="*/ 473155 h 971384"/>
                <a:gd name="connsiteX1" fmla="*/ 244606 w 701380"/>
                <a:gd name="connsiteY1" fmla="*/ 244 h 971384"/>
                <a:gd name="connsiteX2" fmla="*/ 701380 w 701380"/>
                <a:gd name="connsiteY2" fmla="*/ 473155 h 971384"/>
                <a:gd name="connsiteX3" fmla="*/ 317627 w 701380"/>
                <a:gd name="connsiteY3" fmla="*/ 958895 h 971384"/>
                <a:gd name="connsiteX4" fmla="*/ 2264 w 701380"/>
                <a:gd name="connsiteY4" fmla="*/ 473155 h 971384"/>
                <a:gd name="connsiteX0" fmla="*/ 542 w 699658"/>
                <a:gd name="connsiteY0" fmla="*/ 501660 h 999889"/>
                <a:gd name="connsiteX1" fmla="*/ 274513 w 699658"/>
                <a:gd name="connsiteY1" fmla="*/ 216 h 999889"/>
                <a:gd name="connsiteX2" fmla="*/ 699658 w 699658"/>
                <a:gd name="connsiteY2" fmla="*/ 501660 h 999889"/>
                <a:gd name="connsiteX3" fmla="*/ 315905 w 699658"/>
                <a:gd name="connsiteY3" fmla="*/ 987400 h 999889"/>
                <a:gd name="connsiteX4" fmla="*/ 542 w 699658"/>
                <a:gd name="connsiteY4" fmla="*/ 501660 h 999889"/>
                <a:gd name="connsiteX0" fmla="*/ 881 w 699997"/>
                <a:gd name="connsiteY0" fmla="*/ 478032 h 976261"/>
                <a:gd name="connsiteX1" fmla="*/ 265592 w 699997"/>
                <a:gd name="connsiteY1" fmla="*/ 240 h 976261"/>
                <a:gd name="connsiteX2" fmla="*/ 699997 w 699997"/>
                <a:gd name="connsiteY2" fmla="*/ 478032 h 976261"/>
                <a:gd name="connsiteX3" fmla="*/ 316244 w 699997"/>
                <a:gd name="connsiteY3" fmla="*/ 963772 h 976261"/>
                <a:gd name="connsiteX4" fmla="*/ 881 w 699997"/>
                <a:gd name="connsiteY4" fmla="*/ 478032 h 976261"/>
                <a:gd name="connsiteX0" fmla="*/ 881 w 717771"/>
                <a:gd name="connsiteY0" fmla="*/ 486744 h 981607"/>
                <a:gd name="connsiteX1" fmla="*/ 265592 w 717771"/>
                <a:gd name="connsiteY1" fmla="*/ 8952 h 981607"/>
                <a:gd name="connsiteX2" fmla="*/ 614412 w 717771"/>
                <a:gd name="connsiteY2" fmla="*/ 198144 h 981607"/>
                <a:gd name="connsiteX3" fmla="*/ 699997 w 717771"/>
                <a:gd name="connsiteY3" fmla="*/ 486744 h 981607"/>
                <a:gd name="connsiteX4" fmla="*/ 316244 w 717771"/>
                <a:gd name="connsiteY4" fmla="*/ 972484 h 981607"/>
                <a:gd name="connsiteX5" fmla="*/ 881 w 717771"/>
                <a:gd name="connsiteY5" fmla="*/ 486744 h 981607"/>
                <a:gd name="connsiteX0" fmla="*/ 291 w 712470"/>
                <a:gd name="connsiteY0" fmla="*/ 479026 h 973889"/>
                <a:gd name="connsiteX1" fmla="*/ 265002 w 712470"/>
                <a:gd name="connsiteY1" fmla="*/ 1234 h 973889"/>
                <a:gd name="connsiteX2" fmla="*/ 573684 w 712470"/>
                <a:gd name="connsiteY2" fmla="*/ 345195 h 973889"/>
                <a:gd name="connsiteX3" fmla="*/ 699407 w 712470"/>
                <a:gd name="connsiteY3" fmla="*/ 479026 h 973889"/>
                <a:gd name="connsiteX4" fmla="*/ 315654 w 712470"/>
                <a:gd name="connsiteY4" fmla="*/ 964766 h 973889"/>
                <a:gd name="connsiteX5" fmla="*/ 291 w 712470"/>
                <a:gd name="connsiteY5" fmla="*/ 479026 h 973889"/>
                <a:gd name="connsiteX0" fmla="*/ 377 w 712556"/>
                <a:gd name="connsiteY0" fmla="*/ 481215 h 976078"/>
                <a:gd name="connsiteX1" fmla="*/ 265088 w 712556"/>
                <a:gd name="connsiteY1" fmla="*/ 3423 h 976078"/>
                <a:gd name="connsiteX2" fmla="*/ 573770 w 712556"/>
                <a:gd name="connsiteY2" fmla="*/ 347384 h 976078"/>
                <a:gd name="connsiteX3" fmla="*/ 699493 w 712556"/>
                <a:gd name="connsiteY3" fmla="*/ 481215 h 976078"/>
                <a:gd name="connsiteX4" fmla="*/ 315740 w 712556"/>
                <a:gd name="connsiteY4" fmla="*/ 966955 h 976078"/>
                <a:gd name="connsiteX5" fmla="*/ 377 w 712556"/>
                <a:gd name="connsiteY5" fmla="*/ 481215 h 976078"/>
                <a:gd name="connsiteX0" fmla="*/ 377 w 759584"/>
                <a:gd name="connsiteY0" fmla="*/ 481215 h 967959"/>
                <a:gd name="connsiteX1" fmla="*/ 265088 w 759584"/>
                <a:gd name="connsiteY1" fmla="*/ 3423 h 967959"/>
                <a:gd name="connsiteX2" fmla="*/ 573770 w 759584"/>
                <a:gd name="connsiteY2" fmla="*/ 347384 h 967959"/>
                <a:gd name="connsiteX3" fmla="*/ 749863 w 759584"/>
                <a:gd name="connsiteY3" fmla="*/ 596407 h 967959"/>
                <a:gd name="connsiteX4" fmla="*/ 315740 w 759584"/>
                <a:gd name="connsiteY4" fmla="*/ 966955 h 967959"/>
                <a:gd name="connsiteX5" fmla="*/ 377 w 759584"/>
                <a:gd name="connsiteY5" fmla="*/ 481215 h 967959"/>
                <a:gd name="connsiteX0" fmla="*/ 377 w 759584"/>
                <a:gd name="connsiteY0" fmla="*/ 481215 h 981935"/>
                <a:gd name="connsiteX1" fmla="*/ 265088 w 759584"/>
                <a:gd name="connsiteY1" fmla="*/ 3423 h 981935"/>
                <a:gd name="connsiteX2" fmla="*/ 573770 w 759584"/>
                <a:gd name="connsiteY2" fmla="*/ 347384 h 981935"/>
                <a:gd name="connsiteX3" fmla="*/ 749863 w 759584"/>
                <a:gd name="connsiteY3" fmla="*/ 596407 h 981935"/>
                <a:gd name="connsiteX4" fmla="*/ 315740 w 759584"/>
                <a:gd name="connsiteY4" fmla="*/ 966955 h 981935"/>
                <a:gd name="connsiteX5" fmla="*/ 377 w 759584"/>
                <a:gd name="connsiteY5" fmla="*/ 481215 h 981935"/>
                <a:gd name="connsiteX0" fmla="*/ 9 w 759216"/>
                <a:gd name="connsiteY0" fmla="*/ 481207 h 975427"/>
                <a:gd name="connsiteX1" fmla="*/ 264720 w 759216"/>
                <a:gd name="connsiteY1" fmla="*/ 3415 h 975427"/>
                <a:gd name="connsiteX2" fmla="*/ 573402 w 759216"/>
                <a:gd name="connsiteY2" fmla="*/ 347376 h 975427"/>
                <a:gd name="connsiteX3" fmla="*/ 749495 w 759216"/>
                <a:gd name="connsiteY3" fmla="*/ 596399 h 975427"/>
                <a:gd name="connsiteX4" fmla="*/ 271987 w 759216"/>
                <a:gd name="connsiteY4" fmla="*/ 960191 h 975427"/>
                <a:gd name="connsiteX5" fmla="*/ 9 w 759216"/>
                <a:gd name="connsiteY5" fmla="*/ 481207 h 975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9216" h="975427">
                  <a:moveTo>
                    <a:pt x="9" y="481207"/>
                  </a:moveTo>
                  <a:cubicBezTo>
                    <a:pt x="-1202" y="321744"/>
                    <a:pt x="126231" y="-38822"/>
                    <a:pt x="264720" y="3415"/>
                  </a:cubicBezTo>
                  <a:cubicBezTo>
                    <a:pt x="403209" y="45652"/>
                    <a:pt x="501001" y="267744"/>
                    <a:pt x="573402" y="347376"/>
                  </a:cubicBezTo>
                  <a:cubicBezTo>
                    <a:pt x="645803" y="427008"/>
                    <a:pt x="799190" y="467342"/>
                    <a:pt x="749495" y="596399"/>
                  </a:cubicBezTo>
                  <a:cubicBezTo>
                    <a:pt x="699800" y="725456"/>
                    <a:pt x="540094" y="1049093"/>
                    <a:pt x="271987" y="960191"/>
                  </a:cubicBezTo>
                  <a:cubicBezTo>
                    <a:pt x="3880" y="871289"/>
                    <a:pt x="1220" y="640670"/>
                    <a:pt x="9" y="481207"/>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1" name="70 Elipse"/>
            <p:cNvSpPr/>
            <p:nvPr userDrawn="1"/>
          </p:nvSpPr>
          <p:spPr>
            <a:xfrm rot="21446692">
              <a:off x="2512993" y="1575439"/>
              <a:ext cx="720000" cy="72000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4" name="73 Elipse"/>
            <p:cNvSpPr/>
            <p:nvPr userDrawn="1"/>
          </p:nvSpPr>
          <p:spPr>
            <a:xfrm rot="21446692">
              <a:off x="1995365" y="2152648"/>
              <a:ext cx="540000" cy="54000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5" name="27 Rectángulo"/>
            <p:cNvSpPr/>
            <p:nvPr userDrawn="1"/>
          </p:nvSpPr>
          <p:spPr>
            <a:xfrm rot="21446692">
              <a:off x="1700546" y="3201648"/>
              <a:ext cx="611060" cy="411370"/>
            </a:xfrm>
            <a:custGeom>
              <a:avLst/>
              <a:gdLst>
                <a:gd name="connsiteX0" fmla="*/ 0 w 792088"/>
                <a:gd name="connsiteY0" fmla="*/ 0 h 576064"/>
                <a:gd name="connsiteX1" fmla="*/ 792088 w 792088"/>
                <a:gd name="connsiteY1" fmla="*/ 0 h 576064"/>
                <a:gd name="connsiteX2" fmla="*/ 792088 w 792088"/>
                <a:gd name="connsiteY2" fmla="*/ 576064 h 576064"/>
                <a:gd name="connsiteX3" fmla="*/ 0 w 792088"/>
                <a:gd name="connsiteY3" fmla="*/ 576064 h 576064"/>
                <a:gd name="connsiteX4" fmla="*/ 0 w 792088"/>
                <a:gd name="connsiteY4" fmla="*/ 0 h 576064"/>
                <a:gd name="connsiteX0" fmla="*/ 0 w 792088"/>
                <a:gd name="connsiteY0" fmla="*/ 0 h 576064"/>
                <a:gd name="connsiteX1" fmla="*/ 792088 w 792088"/>
                <a:gd name="connsiteY1" fmla="*/ 0 h 576064"/>
                <a:gd name="connsiteX2" fmla="*/ 325363 w 792088"/>
                <a:gd name="connsiteY2" fmla="*/ 380802 h 576064"/>
                <a:gd name="connsiteX3" fmla="*/ 0 w 792088"/>
                <a:gd name="connsiteY3" fmla="*/ 576064 h 576064"/>
                <a:gd name="connsiteX4" fmla="*/ 0 w 792088"/>
                <a:gd name="connsiteY4" fmla="*/ 0 h 576064"/>
                <a:gd name="connsiteX0" fmla="*/ 0 w 792088"/>
                <a:gd name="connsiteY0" fmla="*/ 0 h 590352"/>
                <a:gd name="connsiteX1" fmla="*/ 792088 w 792088"/>
                <a:gd name="connsiteY1" fmla="*/ 0 h 590352"/>
                <a:gd name="connsiteX2" fmla="*/ 563488 w 792088"/>
                <a:gd name="connsiteY2" fmla="*/ 590352 h 590352"/>
                <a:gd name="connsiteX3" fmla="*/ 0 w 792088"/>
                <a:gd name="connsiteY3" fmla="*/ 576064 h 590352"/>
                <a:gd name="connsiteX4" fmla="*/ 0 w 792088"/>
                <a:gd name="connsiteY4" fmla="*/ 0 h 590352"/>
                <a:gd name="connsiteX0" fmla="*/ 0 w 563488"/>
                <a:gd name="connsiteY0" fmla="*/ 0 h 590352"/>
                <a:gd name="connsiteX1" fmla="*/ 434901 w 563488"/>
                <a:gd name="connsiteY1" fmla="*/ 0 h 590352"/>
                <a:gd name="connsiteX2" fmla="*/ 563488 w 563488"/>
                <a:gd name="connsiteY2" fmla="*/ 590352 h 590352"/>
                <a:gd name="connsiteX3" fmla="*/ 0 w 563488"/>
                <a:gd name="connsiteY3" fmla="*/ 576064 h 590352"/>
                <a:gd name="connsiteX4" fmla="*/ 0 w 563488"/>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4762 w 834951"/>
                <a:gd name="connsiteY0" fmla="*/ 9526 h 557015"/>
                <a:gd name="connsiteX1" fmla="*/ 834951 w 834951"/>
                <a:gd name="connsiteY1" fmla="*/ 0 h 557015"/>
                <a:gd name="connsiteX2" fmla="*/ 563488 w 834951"/>
                <a:gd name="connsiteY2" fmla="*/ 557015 h 557015"/>
                <a:gd name="connsiteX3" fmla="*/ 0 w 834951"/>
                <a:gd name="connsiteY3" fmla="*/ 542727 h 557015"/>
                <a:gd name="connsiteX4" fmla="*/ 4762 w 834951"/>
                <a:gd name="connsiteY4" fmla="*/ 9526 h 557015"/>
                <a:gd name="connsiteX0" fmla="*/ 4762 w 834951"/>
                <a:gd name="connsiteY0" fmla="*/ 28576 h 557015"/>
                <a:gd name="connsiteX1" fmla="*/ 834951 w 834951"/>
                <a:gd name="connsiteY1" fmla="*/ 0 h 557015"/>
                <a:gd name="connsiteX2" fmla="*/ 563488 w 834951"/>
                <a:gd name="connsiteY2" fmla="*/ 557015 h 557015"/>
                <a:gd name="connsiteX3" fmla="*/ 0 w 834951"/>
                <a:gd name="connsiteY3" fmla="*/ 542727 h 557015"/>
                <a:gd name="connsiteX4" fmla="*/ 4762 w 834951"/>
                <a:gd name="connsiteY4" fmla="*/ 2857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47490"/>
                <a:gd name="connsiteX1" fmla="*/ 835409 w 835409"/>
                <a:gd name="connsiteY1" fmla="*/ 0 h 547490"/>
                <a:gd name="connsiteX2" fmla="*/ 535371 w 835409"/>
                <a:gd name="connsiteY2" fmla="*/ 547490 h 547490"/>
                <a:gd name="connsiteX3" fmla="*/ 458 w 835409"/>
                <a:gd name="connsiteY3" fmla="*/ 542727 h 547490"/>
                <a:gd name="connsiteX4" fmla="*/ 458 w 835409"/>
                <a:gd name="connsiteY4" fmla="*/ 9526 h 547490"/>
                <a:gd name="connsiteX0" fmla="*/ 458 w 835409"/>
                <a:gd name="connsiteY0" fmla="*/ 10014 h 547978"/>
                <a:gd name="connsiteX1" fmla="*/ 835409 w 835409"/>
                <a:gd name="connsiteY1" fmla="*/ 488 h 547978"/>
                <a:gd name="connsiteX2" fmla="*/ 535371 w 835409"/>
                <a:gd name="connsiteY2" fmla="*/ 547978 h 547978"/>
                <a:gd name="connsiteX3" fmla="*/ 458 w 835409"/>
                <a:gd name="connsiteY3" fmla="*/ 543215 h 547978"/>
                <a:gd name="connsiteX4" fmla="*/ 458 w 835409"/>
                <a:gd name="connsiteY4" fmla="*/ 10014 h 547978"/>
                <a:gd name="connsiteX0" fmla="*/ 458 w 835558"/>
                <a:gd name="connsiteY0" fmla="*/ 9526 h 547490"/>
                <a:gd name="connsiteX1" fmla="*/ 835409 w 835558"/>
                <a:gd name="connsiteY1" fmla="*/ 0 h 547490"/>
                <a:gd name="connsiteX2" fmla="*/ 535371 w 835558"/>
                <a:gd name="connsiteY2" fmla="*/ 547490 h 547490"/>
                <a:gd name="connsiteX3" fmla="*/ 458 w 835558"/>
                <a:gd name="connsiteY3" fmla="*/ 542727 h 547490"/>
                <a:gd name="connsiteX4" fmla="*/ 458 w 835558"/>
                <a:gd name="connsiteY4" fmla="*/ 9526 h 547490"/>
                <a:gd name="connsiteX0" fmla="*/ 458 w 838755"/>
                <a:gd name="connsiteY0" fmla="*/ 9526 h 554160"/>
                <a:gd name="connsiteX1" fmla="*/ 835409 w 838755"/>
                <a:gd name="connsiteY1" fmla="*/ 0 h 554160"/>
                <a:gd name="connsiteX2" fmla="*/ 802249 w 838755"/>
                <a:gd name="connsiteY2" fmla="*/ 554160 h 554160"/>
                <a:gd name="connsiteX3" fmla="*/ 458 w 838755"/>
                <a:gd name="connsiteY3" fmla="*/ 542727 h 554160"/>
                <a:gd name="connsiteX4" fmla="*/ 458 w 838755"/>
                <a:gd name="connsiteY4" fmla="*/ 9526 h 554160"/>
                <a:gd name="connsiteX0" fmla="*/ 62 w 864067"/>
                <a:gd name="connsiteY0" fmla="*/ 0 h 572291"/>
                <a:gd name="connsiteX1" fmla="*/ 860721 w 864067"/>
                <a:gd name="connsiteY1" fmla="*/ 18131 h 572291"/>
                <a:gd name="connsiteX2" fmla="*/ 827561 w 864067"/>
                <a:gd name="connsiteY2" fmla="*/ 572291 h 572291"/>
                <a:gd name="connsiteX3" fmla="*/ 25770 w 864067"/>
                <a:gd name="connsiteY3" fmla="*/ 560858 h 572291"/>
                <a:gd name="connsiteX4" fmla="*/ 62 w 864067"/>
                <a:gd name="connsiteY4" fmla="*/ 0 h 572291"/>
                <a:gd name="connsiteX0" fmla="*/ 7 w 864012"/>
                <a:gd name="connsiteY0" fmla="*/ 0 h 572291"/>
                <a:gd name="connsiteX1" fmla="*/ 860666 w 864012"/>
                <a:gd name="connsiteY1" fmla="*/ 18131 h 572291"/>
                <a:gd name="connsiteX2" fmla="*/ 827506 w 864012"/>
                <a:gd name="connsiteY2" fmla="*/ 572291 h 572291"/>
                <a:gd name="connsiteX3" fmla="*/ 305135 w 864012"/>
                <a:gd name="connsiteY3" fmla="*/ 493542 h 572291"/>
                <a:gd name="connsiteX4" fmla="*/ 7 w 864012"/>
                <a:gd name="connsiteY4" fmla="*/ 0 h 572291"/>
                <a:gd name="connsiteX0" fmla="*/ 7 w 864012"/>
                <a:gd name="connsiteY0" fmla="*/ 0 h 572291"/>
                <a:gd name="connsiteX1" fmla="*/ 860666 w 864012"/>
                <a:gd name="connsiteY1" fmla="*/ 18131 h 572291"/>
                <a:gd name="connsiteX2" fmla="*/ 827506 w 864012"/>
                <a:gd name="connsiteY2" fmla="*/ 572291 h 572291"/>
                <a:gd name="connsiteX3" fmla="*/ 295706 w 864012"/>
                <a:gd name="connsiteY3" fmla="*/ 552816 h 572291"/>
                <a:gd name="connsiteX4" fmla="*/ 7 w 864012"/>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005" h="572291">
                  <a:moveTo>
                    <a:pt x="0" y="0"/>
                  </a:moveTo>
                  <a:lnTo>
                    <a:pt x="860659" y="18131"/>
                  </a:lnTo>
                  <a:cubicBezTo>
                    <a:pt x="868093" y="210621"/>
                    <a:pt x="865600" y="315181"/>
                    <a:pt x="827499" y="572291"/>
                  </a:cubicBezTo>
                  <a:lnTo>
                    <a:pt x="295699" y="552816"/>
                  </a:lnTo>
                  <a:cubicBezTo>
                    <a:pt x="297286" y="375082"/>
                    <a:pt x="206836" y="40978"/>
                    <a:pt x="0" y="0"/>
                  </a:cubicBezTo>
                  <a:close/>
                </a:path>
              </a:pathLst>
            </a:custGeom>
            <a:grpFill/>
            <a:ln w="28575">
              <a:solidFill>
                <a:srgbClr val="6D4B99">
                  <a:alpha val="50000"/>
                </a:srgbClr>
              </a:solidFill>
            </a:ln>
            <a:effectLst/>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6" name="75 Elipse"/>
            <p:cNvSpPr/>
            <p:nvPr userDrawn="1"/>
          </p:nvSpPr>
          <p:spPr>
            <a:xfrm rot="21446692">
              <a:off x="1642171" y="2733959"/>
              <a:ext cx="414720" cy="41472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2" name="26 Rectángulo"/>
            <p:cNvSpPr/>
            <p:nvPr userDrawn="1"/>
          </p:nvSpPr>
          <p:spPr>
            <a:xfrm rot="21446692">
              <a:off x="1917930" y="2747922"/>
              <a:ext cx="882706" cy="1343310"/>
            </a:xfrm>
            <a:custGeom>
              <a:avLst/>
              <a:gdLst>
                <a:gd name="connsiteX0" fmla="*/ 0 w 1069117"/>
                <a:gd name="connsiteY0" fmla="*/ 0 h 2255291"/>
                <a:gd name="connsiteX1" fmla="*/ 1069117 w 1069117"/>
                <a:gd name="connsiteY1" fmla="*/ 0 h 2255291"/>
                <a:gd name="connsiteX2" fmla="*/ 1069117 w 1069117"/>
                <a:gd name="connsiteY2" fmla="*/ 2255291 h 2255291"/>
                <a:gd name="connsiteX3" fmla="*/ 0 w 1069117"/>
                <a:gd name="connsiteY3" fmla="*/ 2255291 h 2255291"/>
                <a:gd name="connsiteX4" fmla="*/ 0 w 1069117"/>
                <a:gd name="connsiteY4" fmla="*/ 0 h 2255291"/>
                <a:gd name="connsiteX0" fmla="*/ 0 w 1069117"/>
                <a:gd name="connsiteY0" fmla="*/ 4763 h 2260054"/>
                <a:gd name="connsiteX1" fmla="*/ 907192 w 1069117"/>
                <a:gd name="connsiteY1" fmla="*/ 0 h 2260054"/>
                <a:gd name="connsiteX2" fmla="*/ 1069117 w 1069117"/>
                <a:gd name="connsiteY2" fmla="*/ 2260054 h 2260054"/>
                <a:gd name="connsiteX3" fmla="*/ 0 w 1069117"/>
                <a:gd name="connsiteY3" fmla="*/ 2260054 h 2260054"/>
                <a:gd name="connsiteX4" fmla="*/ 0 w 1069117"/>
                <a:gd name="connsiteY4" fmla="*/ 4763 h 2260054"/>
                <a:gd name="connsiteX0" fmla="*/ 0 w 1069117"/>
                <a:gd name="connsiteY0" fmla="*/ 14288 h 2269579"/>
                <a:gd name="connsiteX1" fmla="*/ 807179 w 1069117"/>
                <a:gd name="connsiteY1" fmla="*/ 0 h 2269579"/>
                <a:gd name="connsiteX2" fmla="*/ 1069117 w 1069117"/>
                <a:gd name="connsiteY2" fmla="*/ 2269579 h 2269579"/>
                <a:gd name="connsiteX3" fmla="*/ 0 w 1069117"/>
                <a:gd name="connsiteY3" fmla="*/ 2269579 h 2269579"/>
                <a:gd name="connsiteX4" fmla="*/ 0 w 1069117"/>
                <a:gd name="connsiteY4" fmla="*/ 14288 h 2269579"/>
                <a:gd name="connsiteX0" fmla="*/ 0 w 1069117"/>
                <a:gd name="connsiteY0" fmla="*/ 9525 h 2264816"/>
                <a:gd name="connsiteX1" fmla="*/ 916717 w 1069117"/>
                <a:gd name="connsiteY1" fmla="*/ 0 h 2264816"/>
                <a:gd name="connsiteX2" fmla="*/ 1069117 w 1069117"/>
                <a:gd name="connsiteY2" fmla="*/ 2264816 h 2264816"/>
                <a:gd name="connsiteX3" fmla="*/ 0 w 1069117"/>
                <a:gd name="connsiteY3" fmla="*/ 2264816 h 2264816"/>
                <a:gd name="connsiteX4" fmla="*/ 0 w 1069117"/>
                <a:gd name="connsiteY4" fmla="*/ 9525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0 w 1121505"/>
                <a:gd name="connsiteY4" fmla="*/ 4763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18877 w 1121505"/>
                <a:gd name="connsiteY4" fmla="*/ 508049 h 2264816"/>
                <a:gd name="connsiteX5" fmla="*/ 0 w 1121505"/>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0 w 1193116"/>
                <a:gd name="connsiteY4" fmla="*/ 355649 h 2264816"/>
                <a:gd name="connsiteX5" fmla="*/ 71611 w 1193116"/>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47626 w 1193116"/>
                <a:gd name="connsiteY4" fmla="*/ 1136699 h 2264816"/>
                <a:gd name="connsiteX5" fmla="*/ 0 w 1193116"/>
                <a:gd name="connsiteY5" fmla="*/ 355649 h 2264816"/>
                <a:gd name="connsiteX6" fmla="*/ 71611 w 1193116"/>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143048 w 1212165"/>
                <a:gd name="connsiteY3" fmla="*/ 2264816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471660 w 1212165"/>
                <a:gd name="connsiteY3" fmla="*/ 1555204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036216"/>
                <a:gd name="connsiteX1" fmla="*/ 1059765 w 1212165"/>
                <a:gd name="connsiteY1" fmla="*/ 0 h 2036216"/>
                <a:gd name="connsiteX2" fmla="*/ 1212165 w 1212165"/>
                <a:gd name="connsiteY2" fmla="*/ 2036216 h 2036216"/>
                <a:gd name="connsiteX3" fmla="*/ 471660 w 1212165"/>
                <a:gd name="connsiteY3" fmla="*/ 1555204 h 2036216"/>
                <a:gd name="connsiteX4" fmla="*/ 0 w 1212165"/>
                <a:gd name="connsiteY4" fmla="*/ 836661 h 2036216"/>
                <a:gd name="connsiteX5" fmla="*/ 19049 w 1212165"/>
                <a:gd name="connsiteY5" fmla="*/ 355649 h 2036216"/>
                <a:gd name="connsiteX6" fmla="*/ 90660 w 1212165"/>
                <a:gd name="connsiteY6" fmla="*/ 4763 h 2036216"/>
                <a:gd name="connsiteX0" fmla="*/ 90660 w 1235978"/>
                <a:gd name="connsiteY0" fmla="*/ 4763 h 2260054"/>
                <a:gd name="connsiteX1" fmla="*/ 1059765 w 1235978"/>
                <a:gd name="connsiteY1" fmla="*/ 0 h 2260054"/>
                <a:gd name="connsiteX2" fmla="*/ 1235978 w 1235978"/>
                <a:gd name="connsiteY2" fmla="*/ 2260054 h 2260054"/>
                <a:gd name="connsiteX3" fmla="*/ 471660 w 1235978"/>
                <a:gd name="connsiteY3" fmla="*/ 1555204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419100 w 1235978"/>
                <a:gd name="connsiteY4" fmla="*/ 1555799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104020 w 1249338"/>
                <a:gd name="connsiteY0" fmla="*/ 4763 h 2260054"/>
                <a:gd name="connsiteX1" fmla="*/ 1073125 w 1249338"/>
                <a:gd name="connsiteY1" fmla="*/ 0 h 2260054"/>
                <a:gd name="connsiteX2" fmla="*/ 1249338 w 1249338"/>
                <a:gd name="connsiteY2" fmla="*/ 2260054 h 2260054"/>
                <a:gd name="connsiteX3" fmla="*/ 823157 w 1249338"/>
                <a:gd name="connsiteY3" fmla="*/ 2226716 h 2260054"/>
                <a:gd name="connsiteX4" fmla="*/ 270535 w 1249338"/>
                <a:gd name="connsiteY4" fmla="*/ 1627237 h 2260054"/>
                <a:gd name="connsiteX5" fmla="*/ 13360 w 1249338"/>
                <a:gd name="connsiteY5" fmla="*/ 836661 h 2260054"/>
                <a:gd name="connsiteX6" fmla="*/ 32409 w 1249338"/>
                <a:gd name="connsiteY6" fmla="*/ 355649 h 2260054"/>
                <a:gd name="connsiteX7" fmla="*/ 104020 w 1249338"/>
                <a:gd name="connsiteY7" fmla="*/ 4763 h 2260054"/>
                <a:gd name="connsiteX0" fmla="*/ 104020 w 1249338"/>
                <a:gd name="connsiteY0" fmla="*/ 4763 h 2260054"/>
                <a:gd name="connsiteX1" fmla="*/ 1073125 w 1249338"/>
                <a:gd name="connsiteY1" fmla="*/ 0 h 2260054"/>
                <a:gd name="connsiteX2" fmla="*/ 1151597 w 1249338"/>
                <a:gd name="connsiteY2" fmla="*/ 931912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7312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78737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599147 w 1249338"/>
                <a:gd name="connsiteY3" fmla="*/ 946200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23289 w 1268607"/>
                <a:gd name="connsiteY0" fmla="*/ 4763 h 2260054"/>
                <a:gd name="connsiteX1" fmla="*/ 1106681 w 1268607"/>
                <a:gd name="connsiteY1" fmla="*/ 0 h 2260054"/>
                <a:gd name="connsiteX2" fmla="*/ 904166 w 1268607"/>
                <a:gd name="connsiteY2" fmla="*/ 398512 h 2260054"/>
                <a:gd name="connsiteX3" fmla="*/ 813679 w 1268607"/>
                <a:gd name="connsiteY3" fmla="*/ 1179562 h 2260054"/>
                <a:gd name="connsiteX4" fmla="*/ 1268607 w 1268607"/>
                <a:gd name="connsiteY4" fmla="*/ 2260054 h 2260054"/>
                <a:gd name="connsiteX5" fmla="*/ 842426 w 1268607"/>
                <a:gd name="connsiteY5" fmla="*/ 2226716 h 2260054"/>
                <a:gd name="connsiteX6" fmla="*/ 289804 w 1268607"/>
                <a:gd name="connsiteY6" fmla="*/ 1627237 h 2260054"/>
                <a:gd name="connsiteX7" fmla="*/ 32629 w 1268607"/>
                <a:gd name="connsiteY7" fmla="*/ 836661 h 2260054"/>
                <a:gd name="connsiteX8" fmla="*/ 123289 w 1268607"/>
                <a:gd name="connsiteY8" fmla="*/ 4763 h 2260054"/>
                <a:gd name="connsiteX0" fmla="*/ 100069 w 1245387"/>
                <a:gd name="connsiteY0" fmla="*/ 4763 h 2260054"/>
                <a:gd name="connsiteX1" fmla="*/ 1083461 w 1245387"/>
                <a:gd name="connsiteY1" fmla="*/ 0 h 2260054"/>
                <a:gd name="connsiteX2" fmla="*/ 880946 w 1245387"/>
                <a:gd name="connsiteY2" fmla="*/ 398512 h 2260054"/>
                <a:gd name="connsiteX3" fmla="*/ 790459 w 1245387"/>
                <a:gd name="connsiteY3" fmla="*/ 1179562 h 2260054"/>
                <a:gd name="connsiteX4" fmla="*/ 1245387 w 1245387"/>
                <a:gd name="connsiteY4" fmla="*/ 2260054 h 2260054"/>
                <a:gd name="connsiteX5" fmla="*/ 819206 w 1245387"/>
                <a:gd name="connsiteY5" fmla="*/ 2226716 h 2260054"/>
                <a:gd name="connsiteX6" fmla="*/ 266584 w 1245387"/>
                <a:gd name="connsiteY6" fmla="*/ 1627237 h 2260054"/>
                <a:gd name="connsiteX7" fmla="*/ 9409 w 1245387"/>
                <a:gd name="connsiteY7" fmla="*/ 836661 h 2260054"/>
                <a:gd name="connsiteX8" fmla="*/ 100069 w 1245387"/>
                <a:gd name="connsiteY8" fmla="*/ 4763 h 2260054"/>
                <a:gd name="connsiteX0" fmla="*/ 48275 w 1193593"/>
                <a:gd name="connsiteY0" fmla="*/ 4763 h 2260054"/>
                <a:gd name="connsiteX1" fmla="*/ 1031667 w 1193593"/>
                <a:gd name="connsiteY1" fmla="*/ 0 h 2260054"/>
                <a:gd name="connsiteX2" fmla="*/ 829152 w 1193593"/>
                <a:gd name="connsiteY2" fmla="*/ 398512 h 2260054"/>
                <a:gd name="connsiteX3" fmla="*/ 738665 w 1193593"/>
                <a:gd name="connsiteY3" fmla="*/ 1179562 h 2260054"/>
                <a:gd name="connsiteX4" fmla="*/ 1193593 w 1193593"/>
                <a:gd name="connsiteY4" fmla="*/ 2260054 h 2260054"/>
                <a:gd name="connsiteX5" fmla="*/ 767412 w 1193593"/>
                <a:gd name="connsiteY5" fmla="*/ 2226716 h 2260054"/>
                <a:gd name="connsiteX6" fmla="*/ 214790 w 1193593"/>
                <a:gd name="connsiteY6" fmla="*/ 1627237 h 2260054"/>
                <a:gd name="connsiteX7" fmla="*/ 48275 w 1193593"/>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09113 w 1254431"/>
                <a:gd name="connsiteY0" fmla="*/ 4763 h 2260054"/>
                <a:gd name="connsiteX1" fmla="*/ 1092505 w 1254431"/>
                <a:gd name="connsiteY1" fmla="*/ 0 h 2260054"/>
                <a:gd name="connsiteX2" fmla="*/ 889990 w 1254431"/>
                <a:gd name="connsiteY2" fmla="*/ 398512 h 2260054"/>
                <a:gd name="connsiteX3" fmla="*/ 799503 w 1254431"/>
                <a:gd name="connsiteY3" fmla="*/ 1179562 h 2260054"/>
                <a:gd name="connsiteX4" fmla="*/ 1254431 w 1254431"/>
                <a:gd name="connsiteY4" fmla="*/ 2260054 h 2260054"/>
                <a:gd name="connsiteX5" fmla="*/ 828250 w 1254431"/>
                <a:gd name="connsiteY5" fmla="*/ 2226716 h 2260054"/>
                <a:gd name="connsiteX6" fmla="*/ 56553 w 1254431"/>
                <a:gd name="connsiteY6" fmla="*/ 1127175 h 2260054"/>
                <a:gd name="connsiteX7" fmla="*/ 109113 w 1254431"/>
                <a:gd name="connsiteY7"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325869"/>
                <a:gd name="connsiteY0" fmla="*/ 4763 h 2255291"/>
                <a:gd name="connsiteX1" fmla="*/ 1092505 w 1325869"/>
                <a:gd name="connsiteY1" fmla="*/ 0 h 2255291"/>
                <a:gd name="connsiteX2" fmla="*/ 828078 w 1325869"/>
                <a:gd name="connsiteY2" fmla="*/ 1065261 h 2255291"/>
                <a:gd name="connsiteX3" fmla="*/ 1325869 w 1325869"/>
                <a:gd name="connsiteY3" fmla="*/ 2255291 h 2255291"/>
                <a:gd name="connsiteX4" fmla="*/ 828250 w 1325869"/>
                <a:gd name="connsiteY4" fmla="*/ 2226716 h 2255291"/>
                <a:gd name="connsiteX5" fmla="*/ 56553 w 1325869"/>
                <a:gd name="connsiteY5" fmla="*/ 1127175 h 2255291"/>
                <a:gd name="connsiteX6" fmla="*/ 109113 w 1325869"/>
                <a:gd name="connsiteY6" fmla="*/ 4763 h 2255291"/>
                <a:gd name="connsiteX0" fmla="*/ 109113 w 1325869"/>
                <a:gd name="connsiteY0" fmla="*/ 14 h 2250542"/>
                <a:gd name="connsiteX1" fmla="*/ 646327 w 1325869"/>
                <a:gd name="connsiteY1" fmla="*/ 132503 h 2250542"/>
                <a:gd name="connsiteX2" fmla="*/ 828078 w 1325869"/>
                <a:gd name="connsiteY2" fmla="*/ 1060512 h 2250542"/>
                <a:gd name="connsiteX3" fmla="*/ 1325869 w 1325869"/>
                <a:gd name="connsiteY3" fmla="*/ 2250542 h 2250542"/>
                <a:gd name="connsiteX4" fmla="*/ 828250 w 1325869"/>
                <a:gd name="connsiteY4" fmla="*/ 2221967 h 2250542"/>
                <a:gd name="connsiteX5" fmla="*/ 56553 w 1325869"/>
                <a:gd name="connsiteY5" fmla="*/ 1122426 h 2250542"/>
                <a:gd name="connsiteX6" fmla="*/ 109113 w 1325869"/>
                <a:gd name="connsiteY6" fmla="*/ 14 h 2250542"/>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802 w 1325391"/>
                <a:gd name="connsiteY0" fmla="*/ 0 h 2276669"/>
                <a:gd name="connsiteX1" fmla="*/ 914032 w 1325391"/>
                <a:gd name="connsiteY1" fmla="*/ 18674 h 2276669"/>
                <a:gd name="connsiteX2" fmla="*/ 827600 w 1325391"/>
                <a:gd name="connsiteY2" fmla="*/ 1086639 h 2276669"/>
                <a:gd name="connsiteX3" fmla="*/ 1325391 w 1325391"/>
                <a:gd name="connsiteY3" fmla="*/ 2276669 h 2276669"/>
                <a:gd name="connsiteX4" fmla="*/ 827772 w 1325391"/>
                <a:gd name="connsiteY4" fmla="*/ 2248094 h 2276669"/>
                <a:gd name="connsiteX5" fmla="*/ 56075 w 1325391"/>
                <a:gd name="connsiteY5" fmla="*/ 1148553 h 2276669"/>
                <a:gd name="connsiteX6" fmla="*/ 109802 w 1325391"/>
                <a:gd name="connsiteY6" fmla="*/ 0 h 2276669"/>
                <a:gd name="connsiteX0" fmla="*/ 564554 w 1780143"/>
                <a:gd name="connsiteY0" fmla="*/ 0 h 2276669"/>
                <a:gd name="connsiteX1" fmla="*/ 1368784 w 1780143"/>
                <a:gd name="connsiteY1" fmla="*/ 18674 h 2276669"/>
                <a:gd name="connsiteX2" fmla="*/ 1282352 w 1780143"/>
                <a:gd name="connsiteY2" fmla="*/ 1086639 h 2276669"/>
                <a:gd name="connsiteX3" fmla="*/ 1780143 w 1780143"/>
                <a:gd name="connsiteY3" fmla="*/ 2276669 h 2276669"/>
                <a:gd name="connsiteX4" fmla="*/ 210902 w 1780143"/>
                <a:gd name="connsiteY4" fmla="*/ 1844041 h 2276669"/>
                <a:gd name="connsiteX5" fmla="*/ 510827 w 1780143"/>
                <a:gd name="connsiteY5" fmla="*/ 1148553 h 2276669"/>
                <a:gd name="connsiteX6" fmla="*/ 564554 w 1780143"/>
                <a:gd name="connsiteY6" fmla="*/ 0 h 2276669"/>
                <a:gd name="connsiteX0" fmla="*/ 564554 w 1814809"/>
                <a:gd name="connsiteY0" fmla="*/ 0 h 2281476"/>
                <a:gd name="connsiteX1" fmla="*/ 1368784 w 1814809"/>
                <a:gd name="connsiteY1" fmla="*/ 18674 h 2281476"/>
                <a:gd name="connsiteX2" fmla="*/ 1282352 w 1814809"/>
                <a:gd name="connsiteY2" fmla="*/ 1086639 h 2281476"/>
                <a:gd name="connsiteX3" fmla="*/ 660683 w 1814809"/>
                <a:gd name="connsiteY3" fmla="*/ 1465927 h 2281476"/>
                <a:gd name="connsiteX4" fmla="*/ 1780143 w 1814809"/>
                <a:gd name="connsiteY4" fmla="*/ 2276669 h 2281476"/>
                <a:gd name="connsiteX5" fmla="*/ 210902 w 1814809"/>
                <a:gd name="connsiteY5" fmla="*/ 1844041 h 2281476"/>
                <a:gd name="connsiteX6" fmla="*/ 510827 w 1814809"/>
                <a:gd name="connsiteY6" fmla="*/ 1148553 h 2281476"/>
                <a:gd name="connsiteX7" fmla="*/ 564554 w 1814809"/>
                <a:gd name="connsiteY7" fmla="*/ 0 h 2281476"/>
                <a:gd name="connsiteX0" fmla="*/ 564554 w 1812844"/>
                <a:gd name="connsiteY0" fmla="*/ 0 h 2276669"/>
                <a:gd name="connsiteX1" fmla="*/ 1368784 w 1812844"/>
                <a:gd name="connsiteY1" fmla="*/ 18674 h 2276669"/>
                <a:gd name="connsiteX2" fmla="*/ 1282352 w 1812844"/>
                <a:gd name="connsiteY2" fmla="*/ 1086639 h 2276669"/>
                <a:gd name="connsiteX3" fmla="*/ 1780143 w 1812844"/>
                <a:gd name="connsiteY3" fmla="*/ 2276669 h 2276669"/>
                <a:gd name="connsiteX4" fmla="*/ 210902 w 1812844"/>
                <a:gd name="connsiteY4" fmla="*/ 1844041 h 2276669"/>
                <a:gd name="connsiteX5" fmla="*/ 510827 w 1812844"/>
                <a:gd name="connsiteY5" fmla="*/ 1148553 h 2276669"/>
                <a:gd name="connsiteX6" fmla="*/ 564554 w 1812844"/>
                <a:gd name="connsiteY6" fmla="*/ 0 h 2276669"/>
                <a:gd name="connsiteX0" fmla="*/ 564554 w 1387410"/>
                <a:gd name="connsiteY0" fmla="*/ 0 h 1844041"/>
                <a:gd name="connsiteX1" fmla="*/ 1368784 w 1387410"/>
                <a:gd name="connsiteY1" fmla="*/ 18674 h 1844041"/>
                <a:gd name="connsiteX2" fmla="*/ 1282352 w 1387410"/>
                <a:gd name="connsiteY2" fmla="*/ 1086639 h 1844041"/>
                <a:gd name="connsiteX3" fmla="*/ 425395 w 1387410"/>
                <a:gd name="connsiteY3" fmla="*/ 1760445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387410"/>
                <a:gd name="connsiteY0" fmla="*/ 0 h 1844041"/>
                <a:gd name="connsiteX1" fmla="*/ 1368784 w 1387410"/>
                <a:gd name="connsiteY1" fmla="*/ 18674 h 1844041"/>
                <a:gd name="connsiteX2" fmla="*/ 1282352 w 1387410"/>
                <a:gd name="connsiteY2" fmla="*/ 1086639 h 1844041"/>
                <a:gd name="connsiteX3" fmla="*/ 689704 w 1387410"/>
                <a:gd name="connsiteY3" fmla="*/ 1824628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400817"/>
                <a:gd name="connsiteY0" fmla="*/ 0 h 1844041"/>
                <a:gd name="connsiteX1" fmla="*/ 1368784 w 1400817"/>
                <a:gd name="connsiteY1" fmla="*/ 18674 h 1844041"/>
                <a:gd name="connsiteX2" fmla="*/ 1371043 w 1400817"/>
                <a:gd name="connsiteY2" fmla="*/ 860092 h 1844041"/>
                <a:gd name="connsiteX3" fmla="*/ 689704 w 1400817"/>
                <a:gd name="connsiteY3" fmla="*/ 1824628 h 1844041"/>
                <a:gd name="connsiteX4" fmla="*/ 210902 w 1400817"/>
                <a:gd name="connsiteY4" fmla="*/ 1844041 h 1844041"/>
                <a:gd name="connsiteX5" fmla="*/ 510827 w 1400817"/>
                <a:gd name="connsiteY5" fmla="*/ 1148553 h 1844041"/>
                <a:gd name="connsiteX6" fmla="*/ 564554 w 1400817"/>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07408 w 1374115"/>
                <a:gd name="connsiteY0" fmla="*/ 0 h 1844041"/>
                <a:gd name="connsiteX1" fmla="*/ 1311638 w 1374115"/>
                <a:gd name="connsiteY1" fmla="*/ 18674 h 1844041"/>
                <a:gd name="connsiteX2" fmla="*/ 1313897 w 1374115"/>
                <a:gd name="connsiteY2" fmla="*/ 860092 h 1844041"/>
                <a:gd name="connsiteX3" fmla="*/ 632558 w 1374115"/>
                <a:gd name="connsiteY3" fmla="*/ 1824628 h 1844041"/>
                <a:gd name="connsiteX4" fmla="*/ 153756 w 1374115"/>
                <a:gd name="connsiteY4" fmla="*/ 1844041 h 1844041"/>
                <a:gd name="connsiteX5" fmla="*/ 997371 w 1374115"/>
                <a:gd name="connsiteY5" fmla="*/ 821822 h 1844041"/>
                <a:gd name="connsiteX6" fmla="*/ 507408 w 1374115"/>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76 w 1220383"/>
                <a:gd name="connsiteY0" fmla="*/ 0 h 1844041"/>
                <a:gd name="connsiteX1" fmla="*/ 1157906 w 1220383"/>
                <a:gd name="connsiteY1" fmla="*/ 18674 h 1844041"/>
                <a:gd name="connsiteX2" fmla="*/ 1160165 w 1220383"/>
                <a:gd name="connsiteY2" fmla="*/ 860092 h 1844041"/>
                <a:gd name="connsiteX3" fmla="*/ 478826 w 1220383"/>
                <a:gd name="connsiteY3" fmla="*/ 1824628 h 1844041"/>
                <a:gd name="connsiteX4" fmla="*/ 24 w 1220383"/>
                <a:gd name="connsiteY4" fmla="*/ 1844041 h 1844041"/>
                <a:gd name="connsiteX5" fmla="*/ 508431 w 1220383"/>
                <a:gd name="connsiteY5" fmla="*/ 1091356 h 1844041"/>
                <a:gd name="connsiteX6" fmla="*/ 544459 w 1220383"/>
                <a:gd name="connsiteY6" fmla="*/ 834666 h 1844041"/>
                <a:gd name="connsiteX7" fmla="*/ 353676 w 1220383"/>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608392 w 1220359"/>
                <a:gd name="connsiteY6" fmla="*/ 729107 h 1844041"/>
                <a:gd name="connsiteX7" fmla="*/ 353652 w 1220359"/>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51628 w 1212510"/>
                <a:gd name="connsiteY5" fmla="*/ 908329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32348 w 1212510"/>
                <a:gd name="connsiteY5" fmla="*/ 870798 h 1844041"/>
                <a:gd name="connsiteX6" fmla="*/ 353652 w 1212510"/>
                <a:gd name="connsiteY6" fmla="*/ 0 h 1844041"/>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2510" h="1845207">
                  <a:moveTo>
                    <a:pt x="327510" y="0"/>
                  </a:moveTo>
                  <a:lnTo>
                    <a:pt x="1157882" y="19840"/>
                  </a:lnTo>
                  <a:cubicBezTo>
                    <a:pt x="1230228" y="408303"/>
                    <a:pt x="1230449" y="581206"/>
                    <a:pt x="1160141" y="861258"/>
                  </a:cubicBezTo>
                  <a:cubicBezTo>
                    <a:pt x="1078712" y="1194227"/>
                    <a:pt x="972752" y="1441218"/>
                    <a:pt x="478802" y="1825794"/>
                  </a:cubicBezTo>
                  <a:lnTo>
                    <a:pt x="0" y="1845207"/>
                  </a:lnTo>
                  <a:cubicBezTo>
                    <a:pt x="408799" y="1451749"/>
                    <a:pt x="445727" y="1329993"/>
                    <a:pt x="504669" y="1022653"/>
                  </a:cubicBezTo>
                  <a:cubicBezTo>
                    <a:pt x="563611" y="715313"/>
                    <a:pt x="515231" y="231881"/>
                    <a:pt x="327510" y="0"/>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srgbClr val="C0504D"/>
                </a:solidFill>
              </a:endParaRPr>
            </a:p>
          </p:txBody>
        </p:sp>
        <p:sp>
          <p:nvSpPr>
            <p:cNvPr id="73" name="26 Rectángulo"/>
            <p:cNvSpPr/>
            <p:nvPr userDrawn="1"/>
          </p:nvSpPr>
          <p:spPr>
            <a:xfrm rot="21446692">
              <a:off x="2243275" y="2388128"/>
              <a:ext cx="1103383" cy="1679138"/>
            </a:xfrm>
            <a:custGeom>
              <a:avLst/>
              <a:gdLst>
                <a:gd name="connsiteX0" fmla="*/ 0 w 1069117"/>
                <a:gd name="connsiteY0" fmla="*/ 0 h 2255291"/>
                <a:gd name="connsiteX1" fmla="*/ 1069117 w 1069117"/>
                <a:gd name="connsiteY1" fmla="*/ 0 h 2255291"/>
                <a:gd name="connsiteX2" fmla="*/ 1069117 w 1069117"/>
                <a:gd name="connsiteY2" fmla="*/ 2255291 h 2255291"/>
                <a:gd name="connsiteX3" fmla="*/ 0 w 1069117"/>
                <a:gd name="connsiteY3" fmla="*/ 2255291 h 2255291"/>
                <a:gd name="connsiteX4" fmla="*/ 0 w 1069117"/>
                <a:gd name="connsiteY4" fmla="*/ 0 h 2255291"/>
                <a:gd name="connsiteX0" fmla="*/ 0 w 1069117"/>
                <a:gd name="connsiteY0" fmla="*/ 4763 h 2260054"/>
                <a:gd name="connsiteX1" fmla="*/ 907192 w 1069117"/>
                <a:gd name="connsiteY1" fmla="*/ 0 h 2260054"/>
                <a:gd name="connsiteX2" fmla="*/ 1069117 w 1069117"/>
                <a:gd name="connsiteY2" fmla="*/ 2260054 h 2260054"/>
                <a:gd name="connsiteX3" fmla="*/ 0 w 1069117"/>
                <a:gd name="connsiteY3" fmla="*/ 2260054 h 2260054"/>
                <a:gd name="connsiteX4" fmla="*/ 0 w 1069117"/>
                <a:gd name="connsiteY4" fmla="*/ 4763 h 2260054"/>
                <a:gd name="connsiteX0" fmla="*/ 0 w 1069117"/>
                <a:gd name="connsiteY0" fmla="*/ 14288 h 2269579"/>
                <a:gd name="connsiteX1" fmla="*/ 807179 w 1069117"/>
                <a:gd name="connsiteY1" fmla="*/ 0 h 2269579"/>
                <a:gd name="connsiteX2" fmla="*/ 1069117 w 1069117"/>
                <a:gd name="connsiteY2" fmla="*/ 2269579 h 2269579"/>
                <a:gd name="connsiteX3" fmla="*/ 0 w 1069117"/>
                <a:gd name="connsiteY3" fmla="*/ 2269579 h 2269579"/>
                <a:gd name="connsiteX4" fmla="*/ 0 w 1069117"/>
                <a:gd name="connsiteY4" fmla="*/ 14288 h 2269579"/>
                <a:gd name="connsiteX0" fmla="*/ 0 w 1069117"/>
                <a:gd name="connsiteY0" fmla="*/ 9525 h 2264816"/>
                <a:gd name="connsiteX1" fmla="*/ 916717 w 1069117"/>
                <a:gd name="connsiteY1" fmla="*/ 0 h 2264816"/>
                <a:gd name="connsiteX2" fmla="*/ 1069117 w 1069117"/>
                <a:gd name="connsiteY2" fmla="*/ 2264816 h 2264816"/>
                <a:gd name="connsiteX3" fmla="*/ 0 w 1069117"/>
                <a:gd name="connsiteY3" fmla="*/ 2264816 h 2264816"/>
                <a:gd name="connsiteX4" fmla="*/ 0 w 1069117"/>
                <a:gd name="connsiteY4" fmla="*/ 9525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0 w 1121505"/>
                <a:gd name="connsiteY4" fmla="*/ 4763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18877 w 1121505"/>
                <a:gd name="connsiteY4" fmla="*/ 508049 h 2264816"/>
                <a:gd name="connsiteX5" fmla="*/ 0 w 1121505"/>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0 w 1193116"/>
                <a:gd name="connsiteY4" fmla="*/ 355649 h 2264816"/>
                <a:gd name="connsiteX5" fmla="*/ 71611 w 1193116"/>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47626 w 1193116"/>
                <a:gd name="connsiteY4" fmla="*/ 1136699 h 2264816"/>
                <a:gd name="connsiteX5" fmla="*/ 0 w 1193116"/>
                <a:gd name="connsiteY5" fmla="*/ 355649 h 2264816"/>
                <a:gd name="connsiteX6" fmla="*/ 71611 w 1193116"/>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143048 w 1212165"/>
                <a:gd name="connsiteY3" fmla="*/ 2264816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471660 w 1212165"/>
                <a:gd name="connsiteY3" fmla="*/ 1555204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036216"/>
                <a:gd name="connsiteX1" fmla="*/ 1059765 w 1212165"/>
                <a:gd name="connsiteY1" fmla="*/ 0 h 2036216"/>
                <a:gd name="connsiteX2" fmla="*/ 1212165 w 1212165"/>
                <a:gd name="connsiteY2" fmla="*/ 2036216 h 2036216"/>
                <a:gd name="connsiteX3" fmla="*/ 471660 w 1212165"/>
                <a:gd name="connsiteY3" fmla="*/ 1555204 h 2036216"/>
                <a:gd name="connsiteX4" fmla="*/ 0 w 1212165"/>
                <a:gd name="connsiteY4" fmla="*/ 836661 h 2036216"/>
                <a:gd name="connsiteX5" fmla="*/ 19049 w 1212165"/>
                <a:gd name="connsiteY5" fmla="*/ 355649 h 2036216"/>
                <a:gd name="connsiteX6" fmla="*/ 90660 w 1212165"/>
                <a:gd name="connsiteY6" fmla="*/ 4763 h 2036216"/>
                <a:gd name="connsiteX0" fmla="*/ 90660 w 1235978"/>
                <a:gd name="connsiteY0" fmla="*/ 4763 h 2260054"/>
                <a:gd name="connsiteX1" fmla="*/ 1059765 w 1235978"/>
                <a:gd name="connsiteY1" fmla="*/ 0 h 2260054"/>
                <a:gd name="connsiteX2" fmla="*/ 1235978 w 1235978"/>
                <a:gd name="connsiteY2" fmla="*/ 2260054 h 2260054"/>
                <a:gd name="connsiteX3" fmla="*/ 471660 w 1235978"/>
                <a:gd name="connsiteY3" fmla="*/ 1555204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419100 w 1235978"/>
                <a:gd name="connsiteY4" fmla="*/ 1555799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104020 w 1249338"/>
                <a:gd name="connsiteY0" fmla="*/ 4763 h 2260054"/>
                <a:gd name="connsiteX1" fmla="*/ 1073125 w 1249338"/>
                <a:gd name="connsiteY1" fmla="*/ 0 h 2260054"/>
                <a:gd name="connsiteX2" fmla="*/ 1249338 w 1249338"/>
                <a:gd name="connsiteY2" fmla="*/ 2260054 h 2260054"/>
                <a:gd name="connsiteX3" fmla="*/ 823157 w 1249338"/>
                <a:gd name="connsiteY3" fmla="*/ 2226716 h 2260054"/>
                <a:gd name="connsiteX4" fmla="*/ 270535 w 1249338"/>
                <a:gd name="connsiteY4" fmla="*/ 1627237 h 2260054"/>
                <a:gd name="connsiteX5" fmla="*/ 13360 w 1249338"/>
                <a:gd name="connsiteY5" fmla="*/ 836661 h 2260054"/>
                <a:gd name="connsiteX6" fmla="*/ 32409 w 1249338"/>
                <a:gd name="connsiteY6" fmla="*/ 355649 h 2260054"/>
                <a:gd name="connsiteX7" fmla="*/ 104020 w 1249338"/>
                <a:gd name="connsiteY7" fmla="*/ 4763 h 2260054"/>
                <a:gd name="connsiteX0" fmla="*/ 104020 w 1249338"/>
                <a:gd name="connsiteY0" fmla="*/ 4763 h 2260054"/>
                <a:gd name="connsiteX1" fmla="*/ 1073125 w 1249338"/>
                <a:gd name="connsiteY1" fmla="*/ 0 h 2260054"/>
                <a:gd name="connsiteX2" fmla="*/ 1151597 w 1249338"/>
                <a:gd name="connsiteY2" fmla="*/ 931912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7312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78737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599147 w 1249338"/>
                <a:gd name="connsiteY3" fmla="*/ 946200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23289 w 1268607"/>
                <a:gd name="connsiteY0" fmla="*/ 4763 h 2260054"/>
                <a:gd name="connsiteX1" fmla="*/ 1106681 w 1268607"/>
                <a:gd name="connsiteY1" fmla="*/ 0 h 2260054"/>
                <a:gd name="connsiteX2" fmla="*/ 904166 w 1268607"/>
                <a:gd name="connsiteY2" fmla="*/ 398512 h 2260054"/>
                <a:gd name="connsiteX3" fmla="*/ 813679 w 1268607"/>
                <a:gd name="connsiteY3" fmla="*/ 1179562 h 2260054"/>
                <a:gd name="connsiteX4" fmla="*/ 1268607 w 1268607"/>
                <a:gd name="connsiteY4" fmla="*/ 2260054 h 2260054"/>
                <a:gd name="connsiteX5" fmla="*/ 842426 w 1268607"/>
                <a:gd name="connsiteY5" fmla="*/ 2226716 h 2260054"/>
                <a:gd name="connsiteX6" fmla="*/ 289804 w 1268607"/>
                <a:gd name="connsiteY6" fmla="*/ 1627237 h 2260054"/>
                <a:gd name="connsiteX7" fmla="*/ 32629 w 1268607"/>
                <a:gd name="connsiteY7" fmla="*/ 836661 h 2260054"/>
                <a:gd name="connsiteX8" fmla="*/ 123289 w 1268607"/>
                <a:gd name="connsiteY8" fmla="*/ 4763 h 2260054"/>
                <a:gd name="connsiteX0" fmla="*/ 100069 w 1245387"/>
                <a:gd name="connsiteY0" fmla="*/ 4763 h 2260054"/>
                <a:gd name="connsiteX1" fmla="*/ 1083461 w 1245387"/>
                <a:gd name="connsiteY1" fmla="*/ 0 h 2260054"/>
                <a:gd name="connsiteX2" fmla="*/ 880946 w 1245387"/>
                <a:gd name="connsiteY2" fmla="*/ 398512 h 2260054"/>
                <a:gd name="connsiteX3" fmla="*/ 790459 w 1245387"/>
                <a:gd name="connsiteY3" fmla="*/ 1179562 h 2260054"/>
                <a:gd name="connsiteX4" fmla="*/ 1245387 w 1245387"/>
                <a:gd name="connsiteY4" fmla="*/ 2260054 h 2260054"/>
                <a:gd name="connsiteX5" fmla="*/ 819206 w 1245387"/>
                <a:gd name="connsiteY5" fmla="*/ 2226716 h 2260054"/>
                <a:gd name="connsiteX6" fmla="*/ 266584 w 1245387"/>
                <a:gd name="connsiteY6" fmla="*/ 1627237 h 2260054"/>
                <a:gd name="connsiteX7" fmla="*/ 9409 w 1245387"/>
                <a:gd name="connsiteY7" fmla="*/ 836661 h 2260054"/>
                <a:gd name="connsiteX8" fmla="*/ 100069 w 1245387"/>
                <a:gd name="connsiteY8" fmla="*/ 4763 h 2260054"/>
                <a:gd name="connsiteX0" fmla="*/ 48275 w 1193593"/>
                <a:gd name="connsiteY0" fmla="*/ 4763 h 2260054"/>
                <a:gd name="connsiteX1" fmla="*/ 1031667 w 1193593"/>
                <a:gd name="connsiteY1" fmla="*/ 0 h 2260054"/>
                <a:gd name="connsiteX2" fmla="*/ 829152 w 1193593"/>
                <a:gd name="connsiteY2" fmla="*/ 398512 h 2260054"/>
                <a:gd name="connsiteX3" fmla="*/ 738665 w 1193593"/>
                <a:gd name="connsiteY3" fmla="*/ 1179562 h 2260054"/>
                <a:gd name="connsiteX4" fmla="*/ 1193593 w 1193593"/>
                <a:gd name="connsiteY4" fmla="*/ 2260054 h 2260054"/>
                <a:gd name="connsiteX5" fmla="*/ 767412 w 1193593"/>
                <a:gd name="connsiteY5" fmla="*/ 2226716 h 2260054"/>
                <a:gd name="connsiteX6" fmla="*/ 214790 w 1193593"/>
                <a:gd name="connsiteY6" fmla="*/ 1627237 h 2260054"/>
                <a:gd name="connsiteX7" fmla="*/ 48275 w 1193593"/>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09113 w 1254431"/>
                <a:gd name="connsiteY0" fmla="*/ 4763 h 2260054"/>
                <a:gd name="connsiteX1" fmla="*/ 1092505 w 1254431"/>
                <a:gd name="connsiteY1" fmla="*/ 0 h 2260054"/>
                <a:gd name="connsiteX2" fmla="*/ 889990 w 1254431"/>
                <a:gd name="connsiteY2" fmla="*/ 398512 h 2260054"/>
                <a:gd name="connsiteX3" fmla="*/ 799503 w 1254431"/>
                <a:gd name="connsiteY3" fmla="*/ 1179562 h 2260054"/>
                <a:gd name="connsiteX4" fmla="*/ 1254431 w 1254431"/>
                <a:gd name="connsiteY4" fmla="*/ 2260054 h 2260054"/>
                <a:gd name="connsiteX5" fmla="*/ 828250 w 1254431"/>
                <a:gd name="connsiteY5" fmla="*/ 2226716 h 2260054"/>
                <a:gd name="connsiteX6" fmla="*/ 56553 w 1254431"/>
                <a:gd name="connsiteY6" fmla="*/ 1127175 h 2260054"/>
                <a:gd name="connsiteX7" fmla="*/ 109113 w 1254431"/>
                <a:gd name="connsiteY7"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325869"/>
                <a:gd name="connsiteY0" fmla="*/ 4763 h 2255291"/>
                <a:gd name="connsiteX1" fmla="*/ 1092505 w 1325869"/>
                <a:gd name="connsiteY1" fmla="*/ 0 h 2255291"/>
                <a:gd name="connsiteX2" fmla="*/ 828078 w 1325869"/>
                <a:gd name="connsiteY2" fmla="*/ 1065261 h 2255291"/>
                <a:gd name="connsiteX3" fmla="*/ 1325869 w 1325869"/>
                <a:gd name="connsiteY3" fmla="*/ 2255291 h 2255291"/>
                <a:gd name="connsiteX4" fmla="*/ 828250 w 1325869"/>
                <a:gd name="connsiteY4" fmla="*/ 2226716 h 2255291"/>
                <a:gd name="connsiteX5" fmla="*/ 56553 w 1325869"/>
                <a:gd name="connsiteY5" fmla="*/ 1127175 h 2255291"/>
                <a:gd name="connsiteX6" fmla="*/ 109113 w 1325869"/>
                <a:gd name="connsiteY6" fmla="*/ 4763 h 2255291"/>
                <a:gd name="connsiteX0" fmla="*/ 109113 w 1325869"/>
                <a:gd name="connsiteY0" fmla="*/ 14 h 2250542"/>
                <a:gd name="connsiteX1" fmla="*/ 646327 w 1325869"/>
                <a:gd name="connsiteY1" fmla="*/ 132503 h 2250542"/>
                <a:gd name="connsiteX2" fmla="*/ 828078 w 1325869"/>
                <a:gd name="connsiteY2" fmla="*/ 1060512 h 2250542"/>
                <a:gd name="connsiteX3" fmla="*/ 1325869 w 1325869"/>
                <a:gd name="connsiteY3" fmla="*/ 2250542 h 2250542"/>
                <a:gd name="connsiteX4" fmla="*/ 828250 w 1325869"/>
                <a:gd name="connsiteY4" fmla="*/ 2221967 h 2250542"/>
                <a:gd name="connsiteX5" fmla="*/ 56553 w 1325869"/>
                <a:gd name="connsiteY5" fmla="*/ 1122426 h 2250542"/>
                <a:gd name="connsiteX6" fmla="*/ 109113 w 1325869"/>
                <a:gd name="connsiteY6" fmla="*/ 14 h 2250542"/>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802 w 1325391"/>
                <a:gd name="connsiteY0" fmla="*/ 0 h 2276669"/>
                <a:gd name="connsiteX1" fmla="*/ 914032 w 1325391"/>
                <a:gd name="connsiteY1" fmla="*/ 18674 h 2276669"/>
                <a:gd name="connsiteX2" fmla="*/ 827600 w 1325391"/>
                <a:gd name="connsiteY2" fmla="*/ 1086639 h 2276669"/>
                <a:gd name="connsiteX3" fmla="*/ 1325391 w 1325391"/>
                <a:gd name="connsiteY3" fmla="*/ 2276669 h 2276669"/>
                <a:gd name="connsiteX4" fmla="*/ 827772 w 1325391"/>
                <a:gd name="connsiteY4" fmla="*/ 2248094 h 2276669"/>
                <a:gd name="connsiteX5" fmla="*/ 56075 w 1325391"/>
                <a:gd name="connsiteY5" fmla="*/ 1148553 h 2276669"/>
                <a:gd name="connsiteX6" fmla="*/ 109802 w 1325391"/>
                <a:gd name="connsiteY6" fmla="*/ 0 h 2276669"/>
                <a:gd name="connsiteX0" fmla="*/ 564554 w 1780143"/>
                <a:gd name="connsiteY0" fmla="*/ 0 h 2276669"/>
                <a:gd name="connsiteX1" fmla="*/ 1368784 w 1780143"/>
                <a:gd name="connsiteY1" fmla="*/ 18674 h 2276669"/>
                <a:gd name="connsiteX2" fmla="*/ 1282352 w 1780143"/>
                <a:gd name="connsiteY2" fmla="*/ 1086639 h 2276669"/>
                <a:gd name="connsiteX3" fmla="*/ 1780143 w 1780143"/>
                <a:gd name="connsiteY3" fmla="*/ 2276669 h 2276669"/>
                <a:gd name="connsiteX4" fmla="*/ 210902 w 1780143"/>
                <a:gd name="connsiteY4" fmla="*/ 1844041 h 2276669"/>
                <a:gd name="connsiteX5" fmla="*/ 510827 w 1780143"/>
                <a:gd name="connsiteY5" fmla="*/ 1148553 h 2276669"/>
                <a:gd name="connsiteX6" fmla="*/ 564554 w 1780143"/>
                <a:gd name="connsiteY6" fmla="*/ 0 h 2276669"/>
                <a:gd name="connsiteX0" fmla="*/ 564554 w 1814809"/>
                <a:gd name="connsiteY0" fmla="*/ 0 h 2281476"/>
                <a:gd name="connsiteX1" fmla="*/ 1368784 w 1814809"/>
                <a:gd name="connsiteY1" fmla="*/ 18674 h 2281476"/>
                <a:gd name="connsiteX2" fmla="*/ 1282352 w 1814809"/>
                <a:gd name="connsiteY2" fmla="*/ 1086639 h 2281476"/>
                <a:gd name="connsiteX3" fmla="*/ 660683 w 1814809"/>
                <a:gd name="connsiteY3" fmla="*/ 1465927 h 2281476"/>
                <a:gd name="connsiteX4" fmla="*/ 1780143 w 1814809"/>
                <a:gd name="connsiteY4" fmla="*/ 2276669 h 2281476"/>
                <a:gd name="connsiteX5" fmla="*/ 210902 w 1814809"/>
                <a:gd name="connsiteY5" fmla="*/ 1844041 h 2281476"/>
                <a:gd name="connsiteX6" fmla="*/ 510827 w 1814809"/>
                <a:gd name="connsiteY6" fmla="*/ 1148553 h 2281476"/>
                <a:gd name="connsiteX7" fmla="*/ 564554 w 1814809"/>
                <a:gd name="connsiteY7" fmla="*/ 0 h 2281476"/>
                <a:gd name="connsiteX0" fmla="*/ 564554 w 1812844"/>
                <a:gd name="connsiteY0" fmla="*/ 0 h 2276669"/>
                <a:gd name="connsiteX1" fmla="*/ 1368784 w 1812844"/>
                <a:gd name="connsiteY1" fmla="*/ 18674 h 2276669"/>
                <a:gd name="connsiteX2" fmla="*/ 1282352 w 1812844"/>
                <a:gd name="connsiteY2" fmla="*/ 1086639 h 2276669"/>
                <a:gd name="connsiteX3" fmla="*/ 1780143 w 1812844"/>
                <a:gd name="connsiteY3" fmla="*/ 2276669 h 2276669"/>
                <a:gd name="connsiteX4" fmla="*/ 210902 w 1812844"/>
                <a:gd name="connsiteY4" fmla="*/ 1844041 h 2276669"/>
                <a:gd name="connsiteX5" fmla="*/ 510827 w 1812844"/>
                <a:gd name="connsiteY5" fmla="*/ 1148553 h 2276669"/>
                <a:gd name="connsiteX6" fmla="*/ 564554 w 1812844"/>
                <a:gd name="connsiteY6" fmla="*/ 0 h 2276669"/>
                <a:gd name="connsiteX0" fmla="*/ 564554 w 1387410"/>
                <a:gd name="connsiteY0" fmla="*/ 0 h 1844041"/>
                <a:gd name="connsiteX1" fmla="*/ 1368784 w 1387410"/>
                <a:gd name="connsiteY1" fmla="*/ 18674 h 1844041"/>
                <a:gd name="connsiteX2" fmla="*/ 1282352 w 1387410"/>
                <a:gd name="connsiteY2" fmla="*/ 1086639 h 1844041"/>
                <a:gd name="connsiteX3" fmla="*/ 425395 w 1387410"/>
                <a:gd name="connsiteY3" fmla="*/ 1760445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387410"/>
                <a:gd name="connsiteY0" fmla="*/ 0 h 1844041"/>
                <a:gd name="connsiteX1" fmla="*/ 1368784 w 1387410"/>
                <a:gd name="connsiteY1" fmla="*/ 18674 h 1844041"/>
                <a:gd name="connsiteX2" fmla="*/ 1282352 w 1387410"/>
                <a:gd name="connsiteY2" fmla="*/ 1086639 h 1844041"/>
                <a:gd name="connsiteX3" fmla="*/ 689704 w 1387410"/>
                <a:gd name="connsiteY3" fmla="*/ 1824628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400817"/>
                <a:gd name="connsiteY0" fmla="*/ 0 h 1844041"/>
                <a:gd name="connsiteX1" fmla="*/ 1368784 w 1400817"/>
                <a:gd name="connsiteY1" fmla="*/ 18674 h 1844041"/>
                <a:gd name="connsiteX2" fmla="*/ 1371043 w 1400817"/>
                <a:gd name="connsiteY2" fmla="*/ 860092 h 1844041"/>
                <a:gd name="connsiteX3" fmla="*/ 689704 w 1400817"/>
                <a:gd name="connsiteY3" fmla="*/ 1824628 h 1844041"/>
                <a:gd name="connsiteX4" fmla="*/ 210902 w 1400817"/>
                <a:gd name="connsiteY4" fmla="*/ 1844041 h 1844041"/>
                <a:gd name="connsiteX5" fmla="*/ 510827 w 1400817"/>
                <a:gd name="connsiteY5" fmla="*/ 1148553 h 1844041"/>
                <a:gd name="connsiteX6" fmla="*/ 564554 w 1400817"/>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07408 w 1374115"/>
                <a:gd name="connsiteY0" fmla="*/ 0 h 1844041"/>
                <a:gd name="connsiteX1" fmla="*/ 1311638 w 1374115"/>
                <a:gd name="connsiteY1" fmla="*/ 18674 h 1844041"/>
                <a:gd name="connsiteX2" fmla="*/ 1313897 w 1374115"/>
                <a:gd name="connsiteY2" fmla="*/ 860092 h 1844041"/>
                <a:gd name="connsiteX3" fmla="*/ 632558 w 1374115"/>
                <a:gd name="connsiteY3" fmla="*/ 1824628 h 1844041"/>
                <a:gd name="connsiteX4" fmla="*/ 153756 w 1374115"/>
                <a:gd name="connsiteY4" fmla="*/ 1844041 h 1844041"/>
                <a:gd name="connsiteX5" fmla="*/ 997371 w 1374115"/>
                <a:gd name="connsiteY5" fmla="*/ 821822 h 1844041"/>
                <a:gd name="connsiteX6" fmla="*/ 507408 w 1374115"/>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76 w 1220383"/>
                <a:gd name="connsiteY0" fmla="*/ 0 h 1844041"/>
                <a:gd name="connsiteX1" fmla="*/ 1157906 w 1220383"/>
                <a:gd name="connsiteY1" fmla="*/ 18674 h 1844041"/>
                <a:gd name="connsiteX2" fmla="*/ 1160165 w 1220383"/>
                <a:gd name="connsiteY2" fmla="*/ 860092 h 1844041"/>
                <a:gd name="connsiteX3" fmla="*/ 478826 w 1220383"/>
                <a:gd name="connsiteY3" fmla="*/ 1824628 h 1844041"/>
                <a:gd name="connsiteX4" fmla="*/ 24 w 1220383"/>
                <a:gd name="connsiteY4" fmla="*/ 1844041 h 1844041"/>
                <a:gd name="connsiteX5" fmla="*/ 508431 w 1220383"/>
                <a:gd name="connsiteY5" fmla="*/ 1091356 h 1844041"/>
                <a:gd name="connsiteX6" fmla="*/ 544459 w 1220383"/>
                <a:gd name="connsiteY6" fmla="*/ 834666 h 1844041"/>
                <a:gd name="connsiteX7" fmla="*/ 353676 w 1220383"/>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608392 w 1220359"/>
                <a:gd name="connsiteY6" fmla="*/ 729107 h 1844041"/>
                <a:gd name="connsiteX7" fmla="*/ 353652 w 1220359"/>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51628 w 1212510"/>
                <a:gd name="connsiteY5" fmla="*/ 908329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32348 w 1212510"/>
                <a:gd name="connsiteY5" fmla="*/ 870798 h 1844041"/>
                <a:gd name="connsiteX6" fmla="*/ 353652 w 1212510"/>
                <a:gd name="connsiteY6" fmla="*/ 0 h 1844041"/>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2510" h="1845207">
                  <a:moveTo>
                    <a:pt x="327510" y="0"/>
                  </a:moveTo>
                  <a:lnTo>
                    <a:pt x="1157882" y="19840"/>
                  </a:lnTo>
                  <a:cubicBezTo>
                    <a:pt x="1230228" y="408303"/>
                    <a:pt x="1230449" y="581206"/>
                    <a:pt x="1160141" y="861258"/>
                  </a:cubicBezTo>
                  <a:cubicBezTo>
                    <a:pt x="1078712" y="1194227"/>
                    <a:pt x="972752" y="1441218"/>
                    <a:pt x="478802" y="1825794"/>
                  </a:cubicBezTo>
                  <a:lnTo>
                    <a:pt x="0" y="1845207"/>
                  </a:lnTo>
                  <a:cubicBezTo>
                    <a:pt x="408799" y="1451749"/>
                    <a:pt x="445727" y="1329993"/>
                    <a:pt x="504669" y="1022653"/>
                  </a:cubicBezTo>
                  <a:cubicBezTo>
                    <a:pt x="563611" y="715313"/>
                    <a:pt x="515231" y="231881"/>
                    <a:pt x="327510" y="0"/>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grpSp>
      <p:sp>
        <p:nvSpPr>
          <p:cNvPr id="3" name="2 Rectángulo"/>
          <p:cNvSpPr/>
          <p:nvPr userDrawn="1"/>
        </p:nvSpPr>
        <p:spPr>
          <a:xfrm>
            <a:off x="0" y="1707837"/>
            <a:ext cx="9144000" cy="396044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pic>
        <p:nvPicPr>
          <p:cNvPr id="2" name="Imagen 1"/>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34297" y="14212"/>
            <a:ext cx="1440000" cy="562300"/>
          </a:xfrm>
          <a:prstGeom prst="rect">
            <a:avLst/>
          </a:prstGeom>
        </p:spPr>
      </p:pic>
    </p:spTree>
    <p:extLst>
      <p:ext uri="{BB962C8B-B14F-4D97-AF65-F5344CB8AC3E}">
        <p14:creationId xmlns:p14="http://schemas.microsoft.com/office/powerpoint/2010/main" val="508403219"/>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 id="2147483781" r:id="rId11"/>
  </p:sldLayoutIdLst>
  <p:timing>
    <p:tnLst>
      <p:par>
        <p:cTn id="1" dur="indefinite" restart="never" nodeType="tmRoot"/>
      </p:par>
    </p:tnLst>
  </p:timing>
  <p:hf hdr="0" ftr="0" dt="0"/>
  <p:txStyles>
    <p:titleStyle>
      <a:lvl1pPr algn="ctr" defTabSz="914400" rtl="0" eaLnBrk="1" latinLnBrk="0" hangingPunct="1">
        <a:spcBef>
          <a:spcPct val="0"/>
        </a:spcBef>
        <a:buNone/>
        <a:defRPr sz="18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6" name="2055 Rectángulo"/>
          <p:cNvSpPr/>
          <p:nvPr/>
        </p:nvSpPr>
        <p:spPr>
          <a:xfrm>
            <a:off x="1619672" y="128700"/>
            <a:ext cx="4158992" cy="326232"/>
          </a:xfrm>
          <a:custGeom>
            <a:avLst/>
            <a:gdLst>
              <a:gd name="connsiteX0" fmla="*/ 0 w 1224136"/>
              <a:gd name="connsiteY0" fmla="*/ 0 h 119385"/>
              <a:gd name="connsiteX1" fmla="*/ 1224136 w 1224136"/>
              <a:gd name="connsiteY1" fmla="*/ 0 h 119385"/>
              <a:gd name="connsiteX2" fmla="*/ 1224136 w 1224136"/>
              <a:gd name="connsiteY2" fmla="*/ 119385 h 119385"/>
              <a:gd name="connsiteX3" fmla="*/ 0 w 1224136"/>
              <a:gd name="connsiteY3" fmla="*/ 119385 h 119385"/>
              <a:gd name="connsiteX4" fmla="*/ 0 w 1224136"/>
              <a:gd name="connsiteY4" fmla="*/ 0 h 119385"/>
              <a:gd name="connsiteX0" fmla="*/ 0 w 1224136"/>
              <a:gd name="connsiteY0" fmla="*/ 0 h 119385"/>
              <a:gd name="connsiteX1" fmla="*/ 1224136 w 1224136"/>
              <a:gd name="connsiteY1" fmla="*/ 0 h 119385"/>
              <a:gd name="connsiteX2" fmla="*/ 1188417 w 1224136"/>
              <a:gd name="connsiteY2" fmla="*/ 119385 h 119385"/>
              <a:gd name="connsiteX3" fmla="*/ 0 w 1224136"/>
              <a:gd name="connsiteY3" fmla="*/ 119385 h 119385"/>
              <a:gd name="connsiteX4" fmla="*/ 0 w 1224136"/>
              <a:gd name="connsiteY4" fmla="*/ 0 h 119385"/>
              <a:gd name="connsiteX0" fmla="*/ 47625 w 1224136"/>
              <a:gd name="connsiteY0" fmla="*/ 0 h 121766"/>
              <a:gd name="connsiteX1" fmla="*/ 1224136 w 1224136"/>
              <a:gd name="connsiteY1" fmla="*/ 2381 h 121766"/>
              <a:gd name="connsiteX2" fmla="*/ 1188417 w 1224136"/>
              <a:gd name="connsiteY2" fmla="*/ 121766 h 121766"/>
              <a:gd name="connsiteX3" fmla="*/ 0 w 1224136"/>
              <a:gd name="connsiteY3" fmla="*/ 121766 h 121766"/>
              <a:gd name="connsiteX4" fmla="*/ 47625 w 1224136"/>
              <a:gd name="connsiteY4" fmla="*/ 0 h 121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4136" h="121766">
                <a:moveTo>
                  <a:pt x="47625" y="0"/>
                </a:moveTo>
                <a:lnTo>
                  <a:pt x="1224136" y="2381"/>
                </a:lnTo>
                <a:lnTo>
                  <a:pt x="1188417" y="121766"/>
                </a:lnTo>
                <a:lnTo>
                  <a:pt x="0" y="121766"/>
                </a:lnTo>
                <a:lnTo>
                  <a:pt x="47625"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sp>
        <p:nvSpPr>
          <p:cNvPr id="102" name="101 CuadroTexto"/>
          <p:cNvSpPr txBox="1"/>
          <p:nvPr/>
        </p:nvSpPr>
        <p:spPr>
          <a:xfrm>
            <a:off x="1691680" y="116632"/>
            <a:ext cx="4824536" cy="338554"/>
          </a:xfrm>
          <a:custGeom>
            <a:avLst/>
            <a:gdLst>
              <a:gd name="connsiteX0" fmla="*/ 0 w 1411626"/>
              <a:gd name="connsiteY0" fmla="*/ 0 h 276999"/>
              <a:gd name="connsiteX1" fmla="*/ 1411626 w 1411626"/>
              <a:gd name="connsiteY1" fmla="*/ 0 h 276999"/>
              <a:gd name="connsiteX2" fmla="*/ 1411626 w 1411626"/>
              <a:gd name="connsiteY2" fmla="*/ 276999 h 276999"/>
              <a:gd name="connsiteX3" fmla="*/ 0 w 1411626"/>
              <a:gd name="connsiteY3" fmla="*/ 276999 h 276999"/>
              <a:gd name="connsiteX4" fmla="*/ 0 w 1411626"/>
              <a:gd name="connsiteY4" fmla="*/ 0 h 276999"/>
              <a:gd name="connsiteX0" fmla="*/ 85725 w 1411626"/>
              <a:gd name="connsiteY0" fmla="*/ 0 h 276999"/>
              <a:gd name="connsiteX1" fmla="*/ 1411626 w 1411626"/>
              <a:gd name="connsiteY1" fmla="*/ 0 h 276999"/>
              <a:gd name="connsiteX2" fmla="*/ 1411626 w 1411626"/>
              <a:gd name="connsiteY2" fmla="*/ 276999 h 276999"/>
              <a:gd name="connsiteX3" fmla="*/ 0 w 1411626"/>
              <a:gd name="connsiteY3" fmla="*/ 276999 h 276999"/>
              <a:gd name="connsiteX4" fmla="*/ 85725 w 1411626"/>
              <a:gd name="connsiteY4" fmla="*/ 0 h 276999"/>
              <a:gd name="connsiteX0" fmla="*/ 85725 w 1411626"/>
              <a:gd name="connsiteY0" fmla="*/ 0 h 276999"/>
              <a:gd name="connsiteX1" fmla="*/ 1411626 w 1411626"/>
              <a:gd name="connsiteY1" fmla="*/ 0 h 276999"/>
              <a:gd name="connsiteX2" fmla="*/ 1216364 w 1411626"/>
              <a:gd name="connsiteY2" fmla="*/ 267474 h 276999"/>
              <a:gd name="connsiteX3" fmla="*/ 0 w 1411626"/>
              <a:gd name="connsiteY3" fmla="*/ 276999 h 276999"/>
              <a:gd name="connsiteX4" fmla="*/ 85725 w 1411626"/>
              <a:gd name="connsiteY4" fmla="*/ 0 h 276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1626" h="276999">
                <a:moveTo>
                  <a:pt x="85725" y="0"/>
                </a:moveTo>
                <a:lnTo>
                  <a:pt x="1411626" y="0"/>
                </a:lnTo>
                <a:lnTo>
                  <a:pt x="1216364" y="267474"/>
                </a:lnTo>
                <a:lnTo>
                  <a:pt x="0" y="276999"/>
                </a:lnTo>
                <a:lnTo>
                  <a:pt x="85725" y="0"/>
                </a:lnTo>
                <a:close/>
              </a:path>
            </a:pathLst>
          </a:custGeom>
          <a:noFill/>
        </p:spPr>
        <p:txBody>
          <a:bodyPr wrap="square" rtlCol="0">
            <a:spAutoFit/>
          </a:bodyPr>
          <a:lstStyle/>
          <a:p>
            <a:pPr defTabSz="914400"/>
            <a:r>
              <a:rPr lang="es-MX" sz="1600" b="1" i="1" dirty="0">
                <a:solidFill>
                  <a:prstClr val="white"/>
                </a:solidFill>
                <a:effectLst>
                  <a:outerShdw blurRad="38100" dist="38100" dir="2700000" algn="tl">
                    <a:srgbClr val="000000">
                      <a:alpha val="43137"/>
                    </a:srgbClr>
                  </a:outerShdw>
                </a:effectLst>
                <a:latin typeface="Arial" pitchFamily="34" charset="0"/>
                <a:cs typeface="Arial" pitchFamily="34" charset="0"/>
              </a:rPr>
              <a:t>Departamento de Operación e Inversión</a:t>
            </a:r>
          </a:p>
        </p:txBody>
      </p:sp>
      <p:sp>
        <p:nvSpPr>
          <p:cNvPr id="21" name="25 Onda"/>
          <p:cNvSpPr/>
          <p:nvPr userDrawn="1"/>
        </p:nvSpPr>
        <p:spPr>
          <a:xfrm flipH="1">
            <a:off x="1376" y="2124270"/>
            <a:ext cx="9143968" cy="2636042"/>
          </a:xfrm>
          <a:prstGeom prst="wave">
            <a:avLst>
              <a:gd name="adj1" fmla="val 20000"/>
              <a:gd name="adj2" fmla="val -10000"/>
            </a:avLst>
          </a:prstGeom>
          <a:noFill/>
          <a:ln w="1905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sp>
        <p:nvSpPr>
          <p:cNvPr id="22" name="25 Onda"/>
          <p:cNvSpPr/>
          <p:nvPr userDrawn="1"/>
        </p:nvSpPr>
        <p:spPr>
          <a:xfrm flipH="1">
            <a:off x="-1575" y="2521150"/>
            <a:ext cx="9143968" cy="2636042"/>
          </a:xfrm>
          <a:prstGeom prst="wave">
            <a:avLst>
              <a:gd name="adj1" fmla="val 20000"/>
              <a:gd name="adj2" fmla="val -10000"/>
            </a:avLst>
          </a:pr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pic>
        <p:nvPicPr>
          <p:cNvPr id="24" name="Imagen 23"/>
          <p:cNvPicPr/>
          <p:nvPr userDrawn="1"/>
        </p:nvPicPr>
        <p:blipFill rotWithShape="1">
          <a:blip r:embed="rId13">
            <a:duotone>
              <a:schemeClr val="bg2">
                <a:shade val="45000"/>
                <a:satMod val="135000"/>
              </a:schemeClr>
              <a:prstClr val="white"/>
            </a:duotone>
          </a:blip>
          <a:srcRect l="2546" t="24150" r="66225" b="18796"/>
          <a:stretch/>
        </p:blipFill>
        <p:spPr bwMode="auto">
          <a:xfrm>
            <a:off x="7812360" y="188640"/>
            <a:ext cx="1210439" cy="1175261"/>
          </a:xfrm>
          <a:prstGeom prst="rect">
            <a:avLst/>
          </a:prstGeom>
          <a:ln>
            <a:noFill/>
          </a:ln>
          <a:extLst>
            <a:ext uri="{53640926-AAD7-44D8-BBD7-CCE9431645EC}">
              <a14:shadowObscured xmlns:a14="http://schemas.microsoft.com/office/drawing/2010/main"/>
            </a:ext>
          </a:extLst>
        </p:spPr>
      </p:pic>
      <p:pic>
        <p:nvPicPr>
          <p:cNvPr id="25" name="Imagen 24"/>
          <p:cNvPicPr>
            <a:picLocks noChangeAspect="1"/>
          </p:cNvPicPr>
          <p:nvPr userDrawn="1"/>
        </p:nvPicPr>
        <p:blipFill rotWithShape="1">
          <a:blip r:embed="rId14"/>
          <a:srcRect l="1538" t="20344" r="770" b="15263"/>
          <a:stretch/>
        </p:blipFill>
        <p:spPr>
          <a:xfrm>
            <a:off x="0" y="6147370"/>
            <a:ext cx="9144000" cy="185191"/>
          </a:xfrm>
          <a:prstGeom prst="rect">
            <a:avLst/>
          </a:prstGeom>
        </p:spPr>
      </p:pic>
      <p:grpSp>
        <p:nvGrpSpPr>
          <p:cNvPr id="69" name="68 Grupo"/>
          <p:cNvGrpSpPr/>
          <p:nvPr userDrawn="1"/>
        </p:nvGrpSpPr>
        <p:grpSpPr>
          <a:xfrm>
            <a:off x="6372200" y="1988840"/>
            <a:ext cx="2571884" cy="3528392"/>
            <a:chOff x="1546123" y="1575439"/>
            <a:chExt cx="1800535" cy="2539433"/>
          </a:xfrm>
          <a:solidFill>
            <a:srgbClr val="BEB2CE"/>
          </a:solidFill>
        </p:grpSpPr>
        <p:sp>
          <p:nvSpPr>
            <p:cNvPr id="70" name="13 Elipse"/>
            <p:cNvSpPr/>
            <p:nvPr userDrawn="1"/>
          </p:nvSpPr>
          <p:spPr>
            <a:xfrm rot="20317111">
              <a:off x="1546123" y="3139445"/>
              <a:ext cx="759216" cy="975427"/>
            </a:xfrm>
            <a:custGeom>
              <a:avLst/>
              <a:gdLst>
                <a:gd name="connsiteX0" fmla="*/ 0 w 699116"/>
                <a:gd name="connsiteY0" fmla="*/ 485489 h 970977"/>
                <a:gd name="connsiteX1" fmla="*/ 349558 w 699116"/>
                <a:gd name="connsiteY1" fmla="*/ 0 h 970977"/>
                <a:gd name="connsiteX2" fmla="*/ 699116 w 699116"/>
                <a:gd name="connsiteY2" fmla="*/ 485489 h 970977"/>
                <a:gd name="connsiteX3" fmla="*/ 349558 w 699116"/>
                <a:gd name="connsiteY3" fmla="*/ 970978 h 970977"/>
                <a:gd name="connsiteX4" fmla="*/ 0 w 699116"/>
                <a:gd name="connsiteY4" fmla="*/ 485489 h 970977"/>
                <a:gd name="connsiteX0" fmla="*/ 0 w 699116"/>
                <a:gd name="connsiteY0" fmla="*/ 494821 h 980310"/>
                <a:gd name="connsiteX1" fmla="*/ 349558 w 699116"/>
                <a:gd name="connsiteY1" fmla="*/ 9332 h 980310"/>
                <a:gd name="connsiteX2" fmla="*/ 699116 w 699116"/>
                <a:gd name="connsiteY2" fmla="*/ 494821 h 980310"/>
                <a:gd name="connsiteX3" fmla="*/ 349558 w 699116"/>
                <a:gd name="connsiteY3" fmla="*/ 980310 h 980310"/>
                <a:gd name="connsiteX4" fmla="*/ 0 w 699116"/>
                <a:gd name="connsiteY4" fmla="*/ 494821 h 980310"/>
                <a:gd name="connsiteX0" fmla="*/ 0 w 699116"/>
                <a:gd name="connsiteY0" fmla="*/ 464783 h 950272"/>
                <a:gd name="connsiteX1" fmla="*/ 352124 w 699116"/>
                <a:gd name="connsiteY1" fmla="*/ 7576 h 950272"/>
                <a:gd name="connsiteX2" fmla="*/ 699116 w 699116"/>
                <a:gd name="connsiteY2" fmla="*/ 464783 h 950272"/>
                <a:gd name="connsiteX3" fmla="*/ 349558 w 699116"/>
                <a:gd name="connsiteY3" fmla="*/ 950272 h 950272"/>
                <a:gd name="connsiteX4" fmla="*/ 0 w 699116"/>
                <a:gd name="connsiteY4" fmla="*/ 464783 h 950272"/>
                <a:gd name="connsiteX0" fmla="*/ 1094 w 700210"/>
                <a:gd name="connsiteY0" fmla="*/ 489880 h 975369"/>
                <a:gd name="connsiteX1" fmla="*/ 288175 w 700210"/>
                <a:gd name="connsiteY1" fmla="*/ 7207 h 975369"/>
                <a:gd name="connsiteX2" fmla="*/ 700210 w 700210"/>
                <a:gd name="connsiteY2" fmla="*/ 489880 h 975369"/>
                <a:gd name="connsiteX3" fmla="*/ 350652 w 700210"/>
                <a:gd name="connsiteY3" fmla="*/ 975369 h 975369"/>
                <a:gd name="connsiteX4" fmla="*/ 1094 w 700210"/>
                <a:gd name="connsiteY4" fmla="*/ 489880 h 975369"/>
                <a:gd name="connsiteX0" fmla="*/ 1094 w 700210"/>
                <a:gd name="connsiteY0" fmla="*/ 489880 h 987867"/>
                <a:gd name="connsiteX1" fmla="*/ 288175 w 700210"/>
                <a:gd name="connsiteY1" fmla="*/ 7207 h 987867"/>
                <a:gd name="connsiteX2" fmla="*/ 700210 w 700210"/>
                <a:gd name="connsiteY2" fmla="*/ 489880 h 987867"/>
                <a:gd name="connsiteX3" fmla="*/ 350652 w 700210"/>
                <a:gd name="connsiteY3" fmla="*/ 975369 h 987867"/>
                <a:gd name="connsiteX4" fmla="*/ 1094 w 700210"/>
                <a:gd name="connsiteY4" fmla="*/ 489880 h 987867"/>
                <a:gd name="connsiteX0" fmla="*/ 269 w 699385"/>
                <a:gd name="connsiteY0" fmla="*/ 489880 h 988109"/>
                <a:gd name="connsiteX1" fmla="*/ 287350 w 699385"/>
                <a:gd name="connsiteY1" fmla="*/ 7207 h 988109"/>
                <a:gd name="connsiteX2" fmla="*/ 699385 w 699385"/>
                <a:gd name="connsiteY2" fmla="*/ 489880 h 988109"/>
                <a:gd name="connsiteX3" fmla="*/ 315632 w 699385"/>
                <a:gd name="connsiteY3" fmla="*/ 975620 h 988109"/>
                <a:gd name="connsiteX4" fmla="*/ 269 w 699385"/>
                <a:gd name="connsiteY4" fmla="*/ 489880 h 988109"/>
                <a:gd name="connsiteX0" fmla="*/ 227 w 699343"/>
                <a:gd name="connsiteY0" fmla="*/ 482908 h 981137"/>
                <a:gd name="connsiteX1" fmla="*/ 287308 w 699343"/>
                <a:gd name="connsiteY1" fmla="*/ 235 h 981137"/>
                <a:gd name="connsiteX2" fmla="*/ 699343 w 699343"/>
                <a:gd name="connsiteY2" fmla="*/ 482908 h 981137"/>
                <a:gd name="connsiteX3" fmla="*/ 315590 w 699343"/>
                <a:gd name="connsiteY3" fmla="*/ 968648 h 981137"/>
                <a:gd name="connsiteX4" fmla="*/ 227 w 699343"/>
                <a:gd name="connsiteY4" fmla="*/ 482908 h 981137"/>
                <a:gd name="connsiteX0" fmla="*/ 397 w 699513"/>
                <a:gd name="connsiteY0" fmla="*/ 445160 h 943389"/>
                <a:gd name="connsiteX1" fmla="*/ 279500 w 699513"/>
                <a:gd name="connsiteY1" fmla="*/ 280 h 943389"/>
                <a:gd name="connsiteX2" fmla="*/ 699513 w 699513"/>
                <a:gd name="connsiteY2" fmla="*/ 445160 h 943389"/>
                <a:gd name="connsiteX3" fmla="*/ 315760 w 699513"/>
                <a:gd name="connsiteY3" fmla="*/ 930900 h 943389"/>
                <a:gd name="connsiteX4" fmla="*/ 397 w 699513"/>
                <a:gd name="connsiteY4" fmla="*/ 445160 h 943389"/>
                <a:gd name="connsiteX0" fmla="*/ 2264 w 701380"/>
                <a:gd name="connsiteY0" fmla="*/ 473155 h 971384"/>
                <a:gd name="connsiteX1" fmla="*/ 244606 w 701380"/>
                <a:gd name="connsiteY1" fmla="*/ 244 h 971384"/>
                <a:gd name="connsiteX2" fmla="*/ 701380 w 701380"/>
                <a:gd name="connsiteY2" fmla="*/ 473155 h 971384"/>
                <a:gd name="connsiteX3" fmla="*/ 317627 w 701380"/>
                <a:gd name="connsiteY3" fmla="*/ 958895 h 971384"/>
                <a:gd name="connsiteX4" fmla="*/ 2264 w 701380"/>
                <a:gd name="connsiteY4" fmla="*/ 473155 h 971384"/>
                <a:gd name="connsiteX0" fmla="*/ 542 w 699658"/>
                <a:gd name="connsiteY0" fmla="*/ 501660 h 999889"/>
                <a:gd name="connsiteX1" fmla="*/ 274513 w 699658"/>
                <a:gd name="connsiteY1" fmla="*/ 216 h 999889"/>
                <a:gd name="connsiteX2" fmla="*/ 699658 w 699658"/>
                <a:gd name="connsiteY2" fmla="*/ 501660 h 999889"/>
                <a:gd name="connsiteX3" fmla="*/ 315905 w 699658"/>
                <a:gd name="connsiteY3" fmla="*/ 987400 h 999889"/>
                <a:gd name="connsiteX4" fmla="*/ 542 w 699658"/>
                <a:gd name="connsiteY4" fmla="*/ 501660 h 999889"/>
                <a:gd name="connsiteX0" fmla="*/ 881 w 699997"/>
                <a:gd name="connsiteY0" fmla="*/ 478032 h 976261"/>
                <a:gd name="connsiteX1" fmla="*/ 265592 w 699997"/>
                <a:gd name="connsiteY1" fmla="*/ 240 h 976261"/>
                <a:gd name="connsiteX2" fmla="*/ 699997 w 699997"/>
                <a:gd name="connsiteY2" fmla="*/ 478032 h 976261"/>
                <a:gd name="connsiteX3" fmla="*/ 316244 w 699997"/>
                <a:gd name="connsiteY3" fmla="*/ 963772 h 976261"/>
                <a:gd name="connsiteX4" fmla="*/ 881 w 699997"/>
                <a:gd name="connsiteY4" fmla="*/ 478032 h 976261"/>
                <a:gd name="connsiteX0" fmla="*/ 881 w 717771"/>
                <a:gd name="connsiteY0" fmla="*/ 486744 h 981607"/>
                <a:gd name="connsiteX1" fmla="*/ 265592 w 717771"/>
                <a:gd name="connsiteY1" fmla="*/ 8952 h 981607"/>
                <a:gd name="connsiteX2" fmla="*/ 614412 w 717771"/>
                <a:gd name="connsiteY2" fmla="*/ 198144 h 981607"/>
                <a:gd name="connsiteX3" fmla="*/ 699997 w 717771"/>
                <a:gd name="connsiteY3" fmla="*/ 486744 h 981607"/>
                <a:gd name="connsiteX4" fmla="*/ 316244 w 717771"/>
                <a:gd name="connsiteY4" fmla="*/ 972484 h 981607"/>
                <a:gd name="connsiteX5" fmla="*/ 881 w 717771"/>
                <a:gd name="connsiteY5" fmla="*/ 486744 h 981607"/>
                <a:gd name="connsiteX0" fmla="*/ 291 w 712470"/>
                <a:gd name="connsiteY0" fmla="*/ 479026 h 973889"/>
                <a:gd name="connsiteX1" fmla="*/ 265002 w 712470"/>
                <a:gd name="connsiteY1" fmla="*/ 1234 h 973889"/>
                <a:gd name="connsiteX2" fmla="*/ 573684 w 712470"/>
                <a:gd name="connsiteY2" fmla="*/ 345195 h 973889"/>
                <a:gd name="connsiteX3" fmla="*/ 699407 w 712470"/>
                <a:gd name="connsiteY3" fmla="*/ 479026 h 973889"/>
                <a:gd name="connsiteX4" fmla="*/ 315654 w 712470"/>
                <a:gd name="connsiteY4" fmla="*/ 964766 h 973889"/>
                <a:gd name="connsiteX5" fmla="*/ 291 w 712470"/>
                <a:gd name="connsiteY5" fmla="*/ 479026 h 973889"/>
                <a:gd name="connsiteX0" fmla="*/ 377 w 712556"/>
                <a:gd name="connsiteY0" fmla="*/ 481215 h 976078"/>
                <a:gd name="connsiteX1" fmla="*/ 265088 w 712556"/>
                <a:gd name="connsiteY1" fmla="*/ 3423 h 976078"/>
                <a:gd name="connsiteX2" fmla="*/ 573770 w 712556"/>
                <a:gd name="connsiteY2" fmla="*/ 347384 h 976078"/>
                <a:gd name="connsiteX3" fmla="*/ 699493 w 712556"/>
                <a:gd name="connsiteY3" fmla="*/ 481215 h 976078"/>
                <a:gd name="connsiteX4" fmla="*/ 315740 w 712556"/>
                <a:gd name="connsiteY4" fmla="*/ 966955 h 976078"/>
                <a:gd name="connsiteX5" fmla="*/ 377 w 712556"/>
                <a:gd name="connsiteY5" fmla="*/ 481215 h 976078"/>
                <a:gd name="connsiteX0" fmla="*/ 377 w 759584"/>
                <a:gd name="connsiteY0" fmla="*/ 481215 h 967959"/>
                <a:gd name="connsiteX1" fmla="*/ 265088 w 759584"/>
                <a:gd name="connsiteY1" fmla="*/ 3423 h 967959"/>
                <a:gd name="connsiteX2" fmla="*/ 573770 w 759584"/>
                <a:gd name="connsiteY2" fmla="*/ 347384 h 967959"/>
                <a:gd name="connsiteX3" fmla="*/ 749863 w 759584"/>
                <a:gd name="connsiteY3" fmla="*/ 596407 h 967959"/>
                <a:gd name="connsiteX4" fmla="*/ 315740 w 759584"/>
                <a:gd name="connsiteY4" fmla="*/ 966955 h 967959"/>
                <a:gd name="connsiteX5" fmla="*/ 377 w 759584"/>
                <a:gd name="connsiteY5" fmla="*/ 481215 h 967959"/>
                <a:gd name="connsiteX0" fmla="*/ 377 w 759584"/>
                <a:gd name="connsiteY0" fmla="*/ 481215 h 981935"/>
                <a:gd name="connsiteX1" fmla="*/ 265088 w 759584"/>
                <a:gd name="connsiteY1" fmla="*/ 3423 h 981935"/>
                <a:gd name="connsiteX2" fmla="*/ 573770 w 759584"/>
                <a:gd name="connsiteY2" fmla="*/ 347384 h 981935"/>
                <a:gd name="connsiteX3" fmla="*/ 749863 w 759584"/>
                <a:gd name="connsiteY3" fmla="*/ 596407 h 981935"/>
                <a:gd name="connsiteX4" fmla="*/ 315740 w 759584"/>
                <a:gd name="connsiteY4" fmla="*/ 966955 h 981935"/>
                <a:gd name="connsiteX5" fmla="*/ 377 w 759584"/>
                <a:gd name="connsiteY5" fmla="*/ 481215 h 981935"/>
                <a:gd name="connsiteX0" fmla="*/ 9 w 759216"/>
                <a:gd name="connsiteY0" fmla="*/ 481207 h 975427"/>
                <a:gd name="connsiteX1" fmla="*/ 264720 w 759216"/>
                <a:gd name="connsiteY1" fmla="*/ 3415 h 975427"/>
                <a:gd name="connsiteX2" fmla="*/ 573402 w 759216"/>
                <a:gd name="connsiteY2" fmla="*/ 347376 h 975427"/>
                <a:gd name="connsiteX3" fmla="*/ 749495 w 759216"/>
                <a:gd name="connsiteY3" fmla="*/ 596399 h 975427"/>
                <a:gd name="connsiteX4" fmla="*/ 271987 w 759216"/>
                <a:gd name="connsiteY4" fmla="*/ 960191 h 975427"/>
                <a:gd name="connsiteX5" fmla="*/ 9 w 759216"/>
                <a:gd name="connsiteY5" fmla="*/ 481207 h 975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9216" h="975427">
                  <a:moveTo>
                    <a:pt x="9" y="481207"/>
                  </a:moveTo>
                  <a:cubicBezTo>
                    <a:pt x="-1202" y="321744"/>
                    <a:pt x="126231" y="-38822"/>
                    <a:pt x="264720" y="3415"/>
                  </a:cubicBezTo>
                  <a:cubicBezTo>
                    <a:pt x="403209" y="45652"/>
                    <a:pt x="501001" y="267744"/>
                    <a:pt x="573402" y="347376"/>
                  </a:cubicBezTo>
                  <a:cubicBezTo>
                    <a:pt x="645803" y="427008"/>
                    <a:pt x="799190" y="467342"/>
                    <a:pt x="749495" y="596399"/>
                  </a:cubicBezTo>
                  <a:cubicBezTo>
                    <a:pt x="699800" y="725456"/>
                    <a:pt x="540094" y="1049093"/>
                    <a:pt x="271987" y="960191"/>
                  </a:cubicBezTo>
                  <a:cubicBezTo>
                    <a:pt x="3880" y="871289"/>
                    <a:pt x="1220" y="640670"/>
                    <a:pt x="9" y="481207"/>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1" name="70 Elipse"/>
            <p:cNvSpPr/>
            <p:nvPr userDrawn="1"/>
          </p:nvSpPr>
          <p:spPr>
            <a:xfrm rot="21446692">
              <a:off x="2512993" y="1575439"/>
              <a:ext cx="720000" cy="72000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4" name="73 Elipse"/>
            <p:cNvSpPr/>
            <p:nvPr userDrawn="1"/>
          </p:nvSpPr>
          <p:spPr>
            <a:xfrm rot="21446692">
              <a:off x="1995365" y="2152648"/>
              <a:ext cx="540000" cy="54000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5" name="27 Rectángulo"/>
            <p:cNvSpPr/>
            <p:nvPr userDrawn="1"/>
          </p:nvSpPr>
          <p:spPr>
            <a:xfrm rot="21446692">
              <a:off x="1700546" y="3201648"/>
              <a:ext cx="611060" cy="411370"/>
            </a:xfrm>
            <a:custGeom>
              <a:avLst/>
              <a:gdLst>
                <a:gd name="connsiteX0" fmla="*/ 0 w 792088"/>
                <a:gd name="connsiteY0" fmla="*/ 0 h 576064"/>
                <a:gd name="connsiteX1" fmla="*/ 792088 w 792088"/>
                <a:gd name="connsiteY1" fmla="*/ 0 h 576064"/>
                <a:gd name="connsiteX2" fmla="*/ 792088 w 792088"/>
                <a:gd name="connsiteY2" fmla="*/ 576064 h 576064"/>
                <a:gd name="connsiteX3" fmla="*/ 0 w 792088"/>
                <a:gd name="connsiteY3" fmla="*/ 576064 h 576064"/>
                <a:gd name="connsiteX4" fmla="*/ 0 w 792088"/>
                <a:gd name="connsiteY4" fmla="*/ 0 h 576064"/>
                <a:gd name="connsiteX0" fmla="*/ 0 w 792088"/>
                <a:gd name="connsiteY0" fmla="*/ 0 h 576064"/>
                <a:gd name="connsiteX1" fmla="*/ 792088 w 792088"/>
                <a:gd name="connsiteY1" fmla="*/ 0 h 576064"/>
                <a:gd name="connsiteX2" fmla="*/ 325363 w 792088"/>
                <a:gd name="connsiteY2" fmla="*/ 380802 h 576064"/>
                <a:gd name="connsiteX3" fmla="*/ 0 w 792088"/>
                <a:gd name="connsiteY3" fmla="*/ 576064 h 576064"/>
                <a:gd name="connsiteX4" fmla="*/ 0 w 792088"/>
                <a:gd name="connsiteY4" fmla="*/ 0 h 576064"/>
                <a:gd name="connsiteX0" fmla="*/ 0 w 792088"/>
                <a:gd name="connsiteY0" fmla="*/ 0 h 590352"/>
                <a:gd name="connsiteX1" fmla="*/ 792088 w 792088"/>
                <a:gd name="connsiteY1" fmla="*/ 0 h 590352"/>
                <a:gd name="connsiteX2" fmla="*/ 563488 w 792088"/>
                <a:gd name="connsiteY2" fmla="*/ 590352 h 590352"/>
                <a:gd name="connsiteX3" fmla="*/ 0 w 792088"/>
                <a:gd name="connsiteY3" fmla="*/ 576064 h 590352"/>
                <a:gd name="connsiteX4" fmla="*/ 0 w 792088"/>
                <a:gd name="connsiteY4" fmla="*/ 0 h 590352"/>
                <a:gd name="connsiteX0" fmla="*/ 0 w 563488"/>
                <a:gd name="connsiteY0" fmla="*/ 0 h 590352"/>
                <a:gd name="connsiteX1" fmla="*/ 434901 w 563488"/>
                <a:gd name="connsiteY1" fmla="*/ 0 h 590352"/>
                <a:gd name="connsiteX2" fmla="*/ 563488 w 563488"/>
                <a:gd name="connsiteY2" fmla="*/ 590352 h 590352"/>
                <a:gd name="connsiteX3" fmla="*/ 0 w 563488"/>
                <a:gd name="connsiteY3" fmla="*/ 576064 h 590352"/>
                <a:gd name="connsiteX4" fmla="*/ 0 w 563488"/>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4762 w 834951"/>
                <a:gd name="connsiteY0" fmla="*/ 9526 h 557015"/>
                <a:gd name="connsiteX1" fmla="*/ 834951 w 834951"/>
                <a:gd name="connsiteY1" fmla="*/ 0 h 557015"/>
                <a:gd name="connsiteX2" fmla="*/ 563488 w 834951"/>
                <a:gd name="connsiteY2" fmla="*/ 557015 h 557015"/>
                <a:gd name="connsiteX3" fmla="*/ 0 w 834951"/>
                <a:gd name="connsiteY3" fmla="*/ 542727 h 557015"/>
                <a:gd name="connsiteX4" fmla="*/ 4762 w 834951"/>
                <a:gd name="connsiteY4" fmla="*/ 9526 h 557015"/>
                <a:gd name="connsiteX0" fmla="*/ 4762 w 834951"/>
                <a:gd name="connsiteY0" fmla="*/ 28576 h 557015"/>
                <a:gd name="connsiteX1" fmla="*/ 834951 w 834951"/>
                <a:gd name="connsiteY1" fmla="*/ 0 h 557015"/>
                <a:gd name="connsiteX2" fmla="*/ 563488 w 834951"/>
                <a:gd name="connsiteY2" fmla="*/ 557015 h 557015"/>
                <a:gd name="connsiteX3" fmla="*/ 0 w 834951"/>
                <a:gd name="connsiteY3" fmla="*/ 542727 h 557015"/>
                <a:gd name="connsiteX4" fmla="*/ 4762 w 834951"/>
                <a:gd name="connsiteY4" fmla="*/ 2857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47490"/>
                <a:gd name="connsiteX1" fmla="*/ 835409 w 835409"/>
                <a:gd name="connsiteY1" fmla="*/ 0 h 547490"/>
                <a:gd name="connsiteX2" fmla="*/ 535371 w 835409"/>
                <a:gd name="connsiteY2" fmla="*/ 547490 h 547490"/>
                <a:gd name="connsiteX3" fmla="*/ 458 w 835409"/>
                <a:gd name="connsiteY3" fmla="*/ 542727 h 547490"/>
                <a:gd name="connsiteX4" fmla="*/ 458 w 835409"/>
                <a:gd name="connsiteY4" fmla="*/ 9526 h 547490"/>
                <a:gd name="connsiteX0" fmla="*/ 458 w 835409"/>
                <a:gd name="connsiteY0" fmla="*/ 10014 h 547978"/>
                <a:gd name="connsiteX1" fmla="*/ 835409 w 835409"/>
                <a:gd name="connsiteY1" fmla="*/ 488 h 547978"/>
                <a:gd name="connsiteX2" fmla="*/ 535371 w 835409"/>
                <a:gd name="connsiteY2" fmla="*/ 547978 h 547978"/>
                <a:gd name="connsiteX3" fmla="*/ 458 w 835409"/>
                <a:gd name="connsiteY3" fmla="*/ 543215 h 547978"/>
                <a:gd name="connsiteX4" fmla="*/ 458 w 835409"/>
                <a:gd name="connsiteY4" fmla="*/ 10014 h 547978"/>
                <a:gd name="connsiteX0" fmla="*/ 458 w 835558"/>
                <a:gd name="connsiteY0" fmla="*/ 9526 h 547490"/>
                <a:gd name="connsiteX1" fmla="*/ 835409 w 835558"/>
                <a:gd name="connsiteY1" fmla="*/ 0 h 547490"/>
                <a:gd name="connsiteX2" fmla="*/ 535371 w 835558"/>
                <a:gd name="connsiteY2" fmla="*/ 547490 h 547490"/>
                <a:gd name="connsiteX3" fmla="*/ 458 w 835558"/>
                <a:gd name="connsiteY3" fmla="*/ 542727 h 547490"/>
                <a:gd name="connsiteX4" fmla="*/ 458 w 835558"/>
                <a:gd name="connsiteY4" fmla="*/ 9526 h 547490"/>
                <a:gd name="connsiteX0" fmla="*/ 458 w 838755"/>
                <a:gd name="connsiteY0" fmla="*/ 9526 h 554160"/>
                <a:gd name="connsiteX1" fmla="*/ 835409 w 838755"/>
                <a:gd name="connsiteY1" fmla="*/ 0 h 554160"/>
                <a:gd name="connsiteX2" fmla="*/ 802249 w 838755"/>
                <a:gd name="connsiteY2" fmla="*/ 554160 h 554160"/>
                <a:gd name="connsiteX3" fmla="*/ 458 w 838755"/>
                <a:gd name="connsiteY3" fmla="*/ 542727 h 554160"/>
                <a:gd name="connsiteX4" fmla="*/ 458 w 838755"/>
                <a:gd name="connsiteY4" fmla="*/ 9526 h 554160"/>
                <a:gd name="connsiteX0" fmla="*/ 62 w 864067"/>
                <a:gd name="connsiteY0" fmla="*/ 0 h 572291"/>
                <a:gd name="connsiteX1" fmla="*/ 860721 w 864067"/>
                <a:gd name="connsiteY1" fmla="*/ 18131 h 572291"/>
                <a:gd name="connsiteX2" fmla="*/ 827561 w 864067"/>
                <a:gd name="connsiteY2" fmla="*/ 572291 h 572291"/>
                <a:gd name="connsiteX3" fmla="*/ 25770 w 864067"/>
                <a:gd name="connsiteY3" fmla="*/ 560858 h 572291"/>
                <a:gd name="connsiteX4" fmla="*/ 62 w 864067"/>
                <a:gd name="connsiteY4" fmla="*/ 0 h 572291"/>
                <a:gd name="connsiteX0" fmla="*/ 7 w 864012"/>
                <a:gd name="connsiteY0" fmla="*/ 0 h 572291"/>
                <a:gd name="connsiteX1" fmla="*/ 860666 w 864012"/>
                <a:gd name="connsiteY1" fmla="*/ 18131 h 572291"/>
                <a:gd name="connsiteX2" fmla="*/ 827506 w 864012"/>
                <a:gd name="connsiteY2" fmla="*/ 572291 h 572291"/>
                <a:gd name="connsiteX3" fmla="*/ 305135 w 864012"/>
                <a:gd name="connsiteY3" fmla="*/ 493542 h 572291"/>
                <a:gd name="connsiteX4" fmla="*/ 7 w 864012"/>
                <a:gd name="connsiteY4" fmla="*/ 0 h 572291"/>
                <a:gd name="connsiteX0" fmla="*/ 7 w 864012"/>
                <a:gd name="connsiteY0" fmla="*/ 0 h 572291"/>
                <a:gd name="connsiteX1" fmla="*/ 860666 w 864012"/>
                <a:gd name="connsiteY1" fmla="*/ 18131 h 572291"/>
                <a:gd name="connsiteX2" fmla="*/ 827506 w 864012"/>
                <a:gd name="connsiteY2" fmla="*/ 572291 h 572291"/>
                <a:gd name="connsiteX3" fmla="*/ 295706 w 864012"/>
                <a:gd name="connsiteY3" fmla="*/ 552816 h 572291"/>
                <a:gd name="connsiteX4" fmla="*/ 7 w 864012"/>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005" h="572291">
                  <a:moveTo>
                    <a:pt x="0" y="0"/>
                  </a:moveTo>
                  <a:lnTo>
                    <a:pt x="860659" y="18131"/>
                  </a:lnTo>
                  <a:cubicBezTo>
                    <a:pt x="868093" y="210621"/>
                    <a:pt x="865600" y="315181"/>
                    <a:pt x="827499" y="572291"/>
                  </a:cubicBezTo>
                  <a:lnTo>
                    <a:pt x="295699" y="552816"/>
                  </a:lnTo>
                  <a:cubicBezTo>
                    <a:pt x="297286" y="375082"/>
                    <a:pt x="206836" y="40978"/>
                    <a:pt x="0" y="0"/>
                  </a:cubicBezTo>
                  <a:close/>
                </a:path>
              </a:pathLst>
            </a:custGeom>
            <a:grpFill/>
            <a:ln w="28575">
              <a:solidFill>
                <a:srgbClr val="6D4B99">
                  <a:alpha val="50000"/>
                </a:srgbClr>
              </a:solidFill>
            </a:ln>
            <a:effectLst/>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6" name="75 Elipse"/>
            <p:cNvSpPr/>
            <p:nvPr userDrawn="1"/>
          </p:nvSpPr>
          <p:spPr>
            <a:xfrm rot="21446692">
              <a:off x="1642171" y="2733959"/>
              <a:ext cx="414720" cy="41472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2" name="26 Rectángulo"/>
            <p:cNvSpPr/>
            <p:nvPr userDrawn="1"/>
          </p:nvSpPr>
          <p:spPr>
            <a:xfrm rot="21446692">
              <a:off x="1917930" y="2747922"/>
              <a:ext cx="882706" cy="1343310"/>
            </a:xfrm>
            <a:custGeom>
              <a:avLst/>
              <a:gdLst>
                <a:gd name="connsiteX0" fmla="*/ 0 w 1069117"/>
                <a:gd name="connsiteY0" fmla="*/ 0 h 2255291"/>
                <a:gd name="connsiteX1" fmla="*/ 1069117 w 1069117"/>
                <a:gd name="connsiteY1" fmla="*/ 0 h 2255291"/>
                <a:gd name="connsiteX2" fmla="*/ 1069117 w 1069117"/>
                <a:gd name="connsiteY2" fmla="*/ 2255291 h 2255291"/>
                <a:gd name="connsiteX3" fmla="*/ 0 w 1069117"/>
                <a:gd name="connsiteY3" fmla="*/ 2255291 h 2255291"/>
                <a:gd name="connsiteX4" fmla="*/ 0 w 1069117"/>
                <a:gd name="connsiteY4" fmla="*/ 0 h 2255291"/>
                <a:gd name="connsiteX0" fmla="*/ 0 w 1069117"/>
                <a:gd name="connsiteY0" fmla="*/ 4763 h 2260054"/>
                <a:gd name="connsiteX1" fmla="*/ 907192 w 1069117"/>
                <a:gd name="connsiteY1" fmla="*/ 0 h 2260054"/>
                <a:gd name="connsiteX2" fmla="*/ 1069117 w 1069117"/>
                <a:gd name="connsiteY2" fmla="*/ 2260054 h 2260054"/>
                <a:gd name="connsiteX3" fmla="*/ 0 w 1069117"/>
                <a:gd name="connsiteY3" fmla="*/ 2260054 h 2260054"/>
                <a:gd name="connsiteX4" fmla="*/ 0 w 1069117"/>
                <a:gd name="connsiteY4" fmla="*/ 4763 h 2260054"/>
                <a:gd name="connsiteX0" fmla="*/ 0 w 1069117"/>
                <a:gd name="connsiteY0" fmla="*/ 14288 h 2269579"/>
                <a:gd name="connsiteX1" fmla="*/ 807179 w 1069117"/>
                <a:gd name="connsiteY1" fmla="*/ 0 h 2269579"/>
                <a:gd name="connsiteX2" fmla="*/ 1069117 w 1069117"/>
                <a:gd name="connsiteY2" fmla="*/ 2269579 h 2269579"/>
                <a:gd name="connsiteX3" fmla="*/ 0 w 1069117"/>
                <a:gd name="connsiteY3" fmla="*/ 2269579 h 2269579"/>
                <a:gd name="connsiteX4" fmla="*/ 0 w 1069117"/>
                <a:gd name="connsiteY4" fmla="*/ 14288 h 2269579"/>
                <a:gd name="connsiteX0" fmla="*/ 0 w 1069117"/>
                <a:gd name="connsiteY0" fmla="*/ 9525 h 2264816"/>
                <a:gd name="connsiteX1" fmla="*/ 916717 w 1069117"/>
                <a:gd name="connsiteY1" fmla="*/ 0 h 2264816"/>
                <a:gd name="connsiteX2" fmla="*/ 1069117 w 1069117"/>
                <a:gd name="connsiteY2" fmla="*/ 2264816 h 2264816"/>
                <a:gd name="connsiteX3" fmla="*/ 0 w 1069117"/>
                <a:gd name="connsiteY3" fmla="*/ 2264816 h 2264816"/>
                <a:gd name="connsiteX4" fmla="*/ 0 w 1069117"/>
                <a:gd name="connsiteY4" fmla="*/ 9525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0 w 1121505"/>
                <a:gd name="connsiteY4" fmla="*/ 4763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18877 w 1121505"/>
                <a:gd name="connsiteY4" fmla="*/ 508049 h 2264816"/>
                <a:gd name="connsiteX5" fmla="*/ 0 w 1121505"/>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0 w 1193116"/>
                <a:gd name="connsiteY4" fmla="*/ 355649 h 2264816"/>
                <a:gd name="connsiteX5" fmla="*/ 71611 w 1193116"/>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47626 w 1193116"/>
                <a:gd name="connsiteY4" fmla="*/ 1136699 h 2264816"/>
                <a:gd name="connsiteX5" fmla="*/ 0 w 1193116"/>
                <a:gd name="connsiteY5" fmla="*/ 355649 h 2264816"/>
                <a:gd name="connsiteX6" fmla="*/ 71611 w 1193116"/>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143048 w 1212165"/>
                <a:gd name="connsiteY3" fmla="*/ 2264816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471660 w 1212165"/>
                <a:gd name="connsiteY3" fmla="*/ 1555204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036216"/>
                <a:gd name="connsiteX1" fmla="*/ 1059765 w 1212165"/>
                <a:gd name="connsiteY1" fmla="*/ 0 h 2036216"/>
                <a:gd name="connsiteX2" fmla="*/ 1212165 w 1212165"/>
                <a:gd name="connsiteY2" fmla="*/ 2036216 h 2036216"/>
                <a:gd name="connsiteX3" fmla="*/ 471660 w 1212165"/>
                <a:gd name="connsiteY3" fmla="*/ 1555204 h 2036216"/>
                <a:gd name="connsiteX4" fmla="*/ 0 w 1212165"/>
                <a:gd name="connsiteY4" fmla="*/ 836661 h 2036216"/>
                <a:gd name="connsiteX5" fmla="*/ 19049 w 1212165"/>
                <a:gd name="connsiteY5" fmla="*/ 355649 h 2036216"/>
                <a:gd name="connsiteX6" fmla="*/ 90660 w 1212165"/>
                <a:gd name="connsiteY6" fmla="*/ 4763 h 2036216"/>
                <a:gd name="connsiteX0" fmla="*/ 90660 w 1235978"/>
                <a:gd name="connsiteY0" fmla="*/ 4763 h 2260054"/>
                <a:gd name="connsiteX1" fmla="*/ 1059765 w 1235978"/>
                <a:gd name="connsiteY1" fmla="*/ 0 h 2260054"/>
                <a:gd name="connsiteX2" fmla="*/ 1235978 w 1235978"/>
                <a:gd name="connsiteY2" fmla="*/ 2260054 h 2260054"/>
                <a:gd name="connsiteX3" fmla="*/ 471660 w 1235978"/>
                <a:gd name="connsiteY3" fmla="*/ 1555204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419100 w 1235978"/>
                <a:gd name="connsiteY4" fmla="*/ 1555799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104020 w 1249338"/>
                <a:gd name="connsiteY0" fmla="*/ 4763 h 2260054"/>
                <a:gd name="connsiteX1" fmla="*/ 1073125 w 1249338"/>
                <a:gd name="connsiteY1" fmla="*/ 0 h 2260054"/>
                <a:gd name="connsiteX2" fmla="*/ 1249338 w 1249338"/>
                <a:gd name="connsiteY2" fmla="*/ 2260054 h 2260054"/>
                <a:gd name="connsiteX3" fmla="*/ 823157 w 1249338"/>
                <a:gd name="connsiteY3" fmla="*/ 2226716 h 2260054"/>
                <a:gd name="connsiteX4" fmla="*/ 270535 w 1249338"/>
                <a:gd name="connsiteY4" fmla="*/ 1627237 h 2260054"/>
                <a:gd name="connsiteX5" fmla="*/ 13360 w 1249338"/>
                <a:gd name="connsiteY5" fmla="*/ 836661 h 2260054"/>
                <a:gd name="connsiteX6" fmla="*/ 32409 w 1249338"/>
                <a:gd name="connsiteY6" fmla="*/ 355649 h 2260054"/>
                <a:gd name="connsiteX7" fmla="*/ 104020 w 1249338"/>
                <a:gd name="connsiteY7" fmla="*/ 4763 h 2260054"/>
                <a:gd name="connsiteX0" fmla="*/ 104020 w 1249338"/>
                <a:gd name="connsiteY0" fmla="*/ 4763 h 2260054"/>
                <a:gd name="connsiteX1" fmla="*/ 1073125 w 1249338"/>
                <a:gd name="connsiteY1" fmla="*/ 0 h 2260054"/>
                <a:gd name="connsiteX2" fmla="*/ 1151597 w 1249338"/>
                <a:gd name="connsiteY2" fmla="*/ 931912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7312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78737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599147 w 1249338"/>
                <a:gd name="connsiteY3" fmla="*/ 946200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23289 w 1268607"/>
                <a:gd name="connsiteY0" fmla="*/ 4763 h 2260054"/>
                <a:gd name="connsiteX1" fmla="*/ 1106681 w 1268607"/>
                <a:gd name="connsiteY1" fmla="*/ 0 h 2260054"/>
                <a:gd name="connsiteX2" fmla="*/ 904166 w 1268607"/>
                <a:gd name="connsiteY2" fmla="*/ 398512 h 2260054"/>
                <a:gd name="connsiteX3" fmla="*/ 813679 w 1268607"/>
                <a:gd name="connsiteY3" fmla="*/ 1179562 h 2260054"/>
                <a:gd name="connsiteX4" fmla="*/ 1268607 w 1268607"/>
                <a:gd name="connsiteY4" fmla="*/ 2260054 h 2260054"/>
                <a:gd name="connsiteX5" fmla="*/ 842426 w 1268607"/>
                <a:gd name="connsiteY5" fmla="*/ 2226716 h 2260054"/>
                <a:gd name="connsiteX6" fmla="*/ 289804 w 1268607"/>
                <a:gd name="connsiteY6" fmla="*/ 1627237 h 2260054"/>
                <a:gd name="connsiteX7" fmla="*/ 32629 w 1268607"/>
                <a:gd name="connsiteY7" fmla="*/ 836661 h 2260054"/>
                <a:gd name="connsiteX8" fmla="*/ 123289 w 1268607"/>
                <a:gd name="connsiteY8" fmla="*/ 4763 h 2260054"/>
                <a:gd name="connsiteX0" fmla="*/ 100069 w 1245387"/>
                <a:gd name="connsiteY0" fmla="*/ 4763 h 2260054"/>
                <a:gd name="connsiteX1" fmla="*/ 1083461 w 1245387"/>
                <a:gd name="connsiteY1" fmla="*/ 0 h 2260054"/>
                <a:gd name="connsiteX2" fmla="*/ 880946 w 1245387"/>
                <a:gd name="connsiteY2" fmla="*/ 398512 h 2260054"/>
                <a:gd name="connsiteX3" fmla="*/ 790459 w 1245387"/>
                <a:gd name="connsiteY3" fmla="*/ 1179562 h 2260054"/>
                <a:gd name="connsiteX4" fmla="*/ 1245387 w 1245387"/>
                <a:gd name="connsiteY4" fmla="*/ 2260054 h 2260054"/>
                <a:gd name="connsiteX5" fmla="*/ 819206 w 1245387"/>
                <a:gd name="connsiteY5" fmla="*/ 2226716 h 2260054"/>
                <a:gd name="connsiteX6" fmla="*/ 266584 w 1245387"/>
                <a:gd name="connsiteY6" fmla="*/ 1627237 h 2260054"/>
                <a:gd name="connsiteX7" fmla="*/ 9409 w 1245387"/>
                <a:gd name="connsiteY7" fmla="*/ 836661 h 2260054"/>
                <a:gd name="connsiteX8" fmla="*/ 100069 w 1245387"/>
                <a:gd name="connsiteY8" fmla="*/ 4763 h 2260054"/>
                <a:gd name="connsiteX0" fmla="*/ 48275 w 1193593"/>
                <a:gd name="connsiteY0" fmla="*/ 4763 h 2260054"/>
                <a:gd name="connsiteX1" fmla="*/ 1031667 w 1193593"/>
                <a:gd name="connsiteY1" fmla="*/ 0 h 2260054"/>
                <a:gd name="connsiteX2" fmla="*/ 829152 w 1193593"/>
                <a:gd name="connsiteY2" fmla="*/ 398512 h 2260054"/>
                <a:gd name="connsiteX3" fmla="*/ 738665 w 1193593"/>
                <a:gd name="connsiteY3" fmla="*/ 1179562 h 2260054"/>
                <a:gd name="connsiteX4" fmla="*/ 1193593 w 1193593"/>
                <a:gd name="connsiteY4" fmla="*/ 2260054 h 2260054"/>
                <a:gd name="connsiteX5" fmla="*/ 767412 w 1193593"/>
                <a:gd name="connsiteY5" fmla="*/ 2226716 h 2260054"/>
                <a:gd name="connsiteX6" fmla="*/ 214790 w 1193593"/>
                <a:gd name="connsiteY6" fmla="*/ 1627237 h 2260054"/>
                <a:gd name="connsiteX7" fmla="*/ 48275 w 1193593"/>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09113 w 1254431"/>
                <a:gd name="connsiteY0" fmla="*/ 4763 h 2260054"/>
                <a:gd name="connsiteX1" fmla="*/ 1092505 w 1254431"/>
                <a:gd name="connsiteY1" fmla="*/ 0 h 2260054"/>
                <a:gd name="connsiteX2" fmla="*/ 889990 w 1254431"/>
                <a:gd name="connsiteY2" fmla="*/ 398512 h 2260054"/>
                <a:gd name="connsiteX3" fmla="*/ 799503 w 1254431"/>
                <a:gd name="connsiteY3" fmla="*/ 1179562 h 2260054"/>
                <a:gd name="connsiteX4" fmla="*/ 1254431 w 1254431"/>
                <a:gd name="connsiteY4" fmla="*/ 2260054 h 2260054"/>
                <a:gd name="connsiteX5" fmla="*/ 828250 w 1254431"/>
                <a:gd name="connsiteY5" fmla="*/ 2226716 h 2260054"/>
                <a:gd name="connsiteX6" fmla="*/ 56553 w 1254431"/>
                <a:gd name="connsiteY6" fmla="*/ 1127175 h 2260054"/>
                <a:gd name="connsiteX7" fmla="*/ 109113 w 1254431"/>
                <a:gd name="connsiteY7"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325869"/>
                <a:gd name="connsiteY0" fmla="*/ 4763 h 2255291"/>
                <a:gd name="connsiteX1" fmla="*/ 1092505 w 1325869"/>
                <a:gd name="connsiteY1" fmla="*/ 0 h 2255291"/>
                <a:gd name="connsiteX2" fmla="*/ 828078 w 1325869"/>
                <a:gd name="connsiteY2" fmla="*/ 1065261 h 2255291"/>
                <a:gd name="connsiteX3" fmla="*/ 1325869 w 1325869"/>
                <a:gd name="connsiteY3" fmla="*/ 2255291 h 2255291"/>
                <a:gd name="connsiteX4" fmla="*/ 828250 w 1325869"/>
                <a:gd name="connsiteY4" fmla="*/ 2226716 h 2255291"/>
                <a:gd name="connsiteX5" fmla="*/ 56553 w 1325869"/>
                <a:gd name="connsiteY5" fmla="*/ 1127175 h 2255291"/>
                <a:gd name="connsiteX6" fmla="*/ 109113 w 1325869"/>
                <a:gd name="connsiteY6" fmla="*/ 4763 h 2255291"/>
                <a:gd name="connsiteX0" fmla="*/ 109113 w 1325869"/>
                <a:gd name="connsiteY0" fmla="*/ 14 h 2250542"/>
                <a:gd name="connsiteX1" fmla="*/ 646327 w 1325869"/>
                <a:gd name="connsiteY1" fmla="*/ 132503 h 2250542"/>
                <a:gd name="connsiteX2" fmla="*/ 828078 w 1325869"/>
                <a:gd name="connsiteY2" fmla="*/ 1060512 h 2250542"/>
                <a:gd name="connsiteX3" fmla="*/ 1325869 w 1325869"/>
                <a:gd name="connsiteY3" fmla="*/ 2250542 h 2250542"/>
                <a:gd name="connsiteX4" fmla="*/ 828250 w 1325869"/>
                <a:gd name="connsiteY4" fmla="*/ 2221967 h 2250542"/>
                <a:gd name="connsiteX5" fmla="*/ 56553 w 1325869"/>
                <a:gd name="connsiteY5" fmla="*/ 1122426 h 2250542"/>
                <a:gd name="connsiteX6" fmla="*/ 109113 w 1325869"/>
                <a:gd name="connsiteY6" fmla="*/ 14 h 2250542"/>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802 w 1325391"/>
                <a:gd name="connsiteY0" fmla="*/ 0 h 2276669"/>
                <a:gd name="connsiteX1" fmla="*/ 914032 w 1325391"/>
                <a:gd name="connsiteY1" fmla="*/ 18674 h 2276669"/>
                <a:gd name="connsiteX2" fmla="*/ 827600 w 1325391"/>
                <a:gd name="connsiteY2" fmla="*/ 1086639 h 2276669"/>
                <a:gd name="connsiteX3" fmla="*/ 1325391 w 1325391"/>
                <a:gd name="connsiteY3" fmla="*/ 2276669 h 2276669"/>
                <a:gd name="connsiteX4" fmla="*/ 827772 w 1325391"/>
                <a:gd name="connsiteY4" fmla="*/ 2248094 h 2276669"/>
                <a:gd name="connsiteX5" fmla="*/ 56075 w 1325391"/>
                <a:gd name="connsiteY5" fmla="*/ 1148553 h 2276669"/>
                <a:gd name="connsiteX6" fmla="*/ 109802 w 1325391"/>
                <a:gd name="connsiteY6" fmla="*/ 0 h 2276669"/>
                <a:gd name="connsiteX0" fmla="*/ 564554 w 1780143"/>
                <a:gd name="connsiteY0" fmla="*/ 0 h 2276669"/>
                <a:gd name="connsiteX1" fmla="*/ 1368784 w 1780143"/>
                <a:gd name="connsiteY1" fmla="*/ 18674 h 2276669"/>
                <a:gd name="connsiteX2" fmla="*/ 1282352 w 1780143"/>
                <a:gd name="connsiteY2" fmla="*/ 1086639 h 2276669"/>
                <a:gd name="connsiteX3" fmla="*/ 1780143 w 1780143"/>
                <a:gd name="connsiteY3" fmla="*/ 2276669 h 2276669"/>
                <a:gd name="connsiteX4" fmla="*/ 210902 w 1780143"/>
                <a:gd name="connsiteY4" fmla="*/ 1844041 h 2276669"/>
                <a:gd name="connsiteX5" fmla="*/ 510827 w 1780143"/>
                <a:gd name="connsiteY5" fmla="*/ 1148553 h 2276669"/>
                <a:gd name="connsiteX6" fmla="*/ 564554 w 1780143"/>
                <a:gd name="connsiteY6" fmla="*/ 0 h 2276669"/>
                <a:gd name="connsiteX0" fmla="*/ 564554 w 1814809"/>
                <a:gd name="connsiteY0" fmla="*/ 0 h 2281476"/>
                <a:gd name="connsiteX1" fmla="*/ 1368784 w 1814809"/>
                <a:gd name="connsiteY1" fmla="*/ 18674 h 2281476"/>
                <a:gd name="connsiteX2" fmla="*/ 1282352 w 1814809"/>
                <a:gd name="connsiteY2" fmla="*/ 1086639 h 2281476"/>
                <a:gd name="connsiteX3" fmla="*/ 660683 w 1814809"/>
                <a:gd name="connsiteY3" fmla="*/ 1465927 h 2281476"/>
                <a:gd name="connsiteX4" fmla="*/ 1780143 w 1814809"/>
                <a:gd name="connsiteY4" fmla="*/ 2276669 h 2281476"/>
                <a:gd name="connsiteX5" fmla="*/ 210902 w 1814809"/>
                <a:gd name="connsiteY5" fmla="*/ 1844041 h 2281476"/>
                <a:gd name="connsiteX6" fmla="*/ 510827 w 1814809"/>
                <a:gd name="connsiteY6" fmla="*/ 1148553 h 2281476"/>
                <a:gd name="connsiteX7" fmla="*/ 564554 w 1814809"/>
                <a:gd name="connsiteY7" fmla="*/ 0 h 2281476"/>
                <a:gd name="connsiteX0" fmla="*/ 564554 w 1812844"/>
                <a:gd name="connsiteY0" fmla="*/ 0 h 2276669"/>
                <a:gd name="connsiteX1" fmla="*/ 1368784 w 1812844"/>
                <a:gd name="connsiteY1" fmla="*/ 18674 h 2276669"/>
                <a:gd name="connsiteX2" fmla="*/ 1282352 w 1812844"/>
                <a:gd name="connsiteY2" fmla="*/ 1086639 h 2276669"/>
                <a:gd name="connsiteX3" fmla="*/ 1780143 w 1812844"/>
                <a:gd name="connsiteY3" fmla="*/ 2276669 h 2276669"/>
                <a:gd name="connsiteX4" fmla="*/ 210902 w 1812844"/>
                <a:gd name="connsiteY4" fmla="*/ 1844041 h 2276669"/>
                <a:gd name="connsiteX5" fmla="*/ 510827 w 1812844"/>
                <a:gd name="connsiteY5" fmla="*/ 1148553 h 2276669"/>
                <a:gd name="connsiteX6" fmla="*/ 564554 w 1812844"/>
                <a:gd name="connsiteY6" fmla="*/ 0 h 2276669"/>
                <a:gd name="connsiteX0" fmla="*/ 564554 w 1387410"/>
                <a:gd name="connsiteY0" fmla="*/ 0 h 1844041"/>
                <a:gd name="connsiteX1" fmla="*/ 1368784 w 1387410"/>
                <a:gd name="connsiteY1" fmla="*/ 18674 h 1844041"/>
                <a:gd name="connsiteX2" fmla="*/ 1282352 w 1387410"/>
                <a:gd name="connsiteY2" fmla="*/ 1086639 h 1844041"/>
                <a:gd name="connsiteX3" fmla="*/ 425395 w 1387410"/>
                <a:gd name="connsiteY3" fmla="*/ 1760445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387410"/>
                <a:gd name="connsiteY0" fmla="*/ 0 h 1844041"/>
                <a:gd name="connsiteX1" fmla="*/ 1368784 w 1387410"/>
                <a:gd name="connsiteY1" fmla="*/ 18674 h 1844041"/>
                <a:gd name="connsiteX2" fmla="*/ 1282352 w 1387410"/>
                <a:gd name="connsiteY2" fmla="*/ 1086639 h 1844041"/>
                <a:gd name="connsiteX3" fmla="*/ 689704 w 1387410"/>
                <a:gd name="connsiteY3" fmla="*/ 1824628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400817"/>
                <a:gd name="connsiteY0" fmla="*/ 0 h 1844041"/>
                <a:gd name="connsiteX1" fmla="*/ 1368784 w 1400817"/>
                <a:gd name="connsiteY1" fmla="*/ 18674 h 1844041"/>
                <a:gd name="connsiteX2" fmla="*/ 1371043 w 1400817"/>
                <a:gd name="connsiteY2" fmla="*/ 860092 h 1844041"/>
                <a:gd name="connsiteX3" fmla="*/ 689704 w 1400817"/>
                <a:gd name="connsiteY3" fmla="*/ 1824628 h 1844041"/>
                <a:gd name="connsiteX4" fmla="*/ 210902 w 1400817"/>
                <a:gd name="connsiteY4" fmla="*/ 1844041 h 1844041"/>
                <a:gd name="connsiteX5" fmla="*/ 510827 w 1400817"/>
                <a:gd name="connsiteY5" fmla="*/ 1148553 h 1844041"/>
                <a:gd name="connsiteX6" fmla="*/ 564554 w 1400817"/>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07408 w 1374115"/>
                <a:gd name="connsiteY0" fmla="*/ 0 h 1844041"/>
                <a:gd name="connsiteX1" fmla="*/ 1311638 w 1374115"/>
                <a:gd name="connsiteY1" fmla="*/ 18674 h 1844041"/>
                <a:gd name="connsiteX2" fmla="*/ 1313897 w 1374115"/>
                <a:gd name="connsiteY2" fmla="*/ 860092 h 1844041"/>
                <a:gd name="connsiteX3" fmla="*/ 632558 w 1374115"/>
                <a:gd name="connsiteY3" fmla="*/ 1824628 h 1844041"/>
                <a:gd name="connsiteX4" fmla="*/ 153756 w 1374115"/>
                <a:gd name="connsiteY4" fmla="*/ 1844041 h 1844041"/>
                <a:gd name="connsiteX5" fmla="*/ 997371 w 1374115"/>
                <a:gd name="connsiteY5" fmla="*/ 821822 h 1844041"/>
                <a:gd name="connsiteX6" fmla="*/ 507408 w 1374115"/>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76 w 1220383"/>
                <a:gd name="connsiteY0" fmla="*/ 0 h 1844041"/>
                <a:gd name="connsiteX1" fmla="*/ 1157906 w 1220383"/>
                <a:gd name="connsiteY1" fmla="*/ 18674 h 1844041"/>
                <a:gd name="connsiteX2" fmla="*/ 1160165 w 1220383"/>
                <a:gd name="connsiteY2" fmla="*/ 860092 h 1844041"/>
                <a:gd name="connsiteX3" fmla="*/ 478826 w 1220383"/>
                <a:gd name="connsiteY3" fmla="*/ 1824628 h 1844041"/>
                <a:gd name="connsiteX4" fmla="*/ 24 w 1220383"/>
                <a:gd name="connsiteY4" fmla="*/ 1844041 h 1844041"/>
                <a:gd name="connsiteX5" fmla="*/ 508431 w 1220383"/>
                <a:gd name="connsiteY5" fmla="*/ 1091356 h 1844041"/>
                <a:gd name="connsiteX6" fmla="*/ 544459 w 1220383"/>
                <a:gd name="connsiteY6" fmla="*/ 834666 h 1844041"/>
                <a:gd name="connsiteX7" fmla="*/ 353676 w 1220383"/>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608392 w 1220359"/>
                <a:gd name="connsiteY6" fmla="*/ 729107 h 1844041"/>
                <a:gd name="connsiteX7" fmla="*/ 353652 w 1220359"/>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51628 w 1212510"/>
                <a:gd name="connsiteY5" fmla="*/ 908329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32348 w 1212510"/>
                <a:gd name="connsiteY5" fmla="*/ 870798 h 1844041"/>
                <a:gd name="connsiteX6" fmla="*/ 353652 w 1212510"/>
                <a:gd name="connsiteY6" fmla="*/ 0 h 1844041"/>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2510" h="1845207">
                  <a:moveTo>
                    <a:pt x="327510" y="0"/>
                  </a:moveTo>
                  <a:lnTo>
                    <a:pt x="1157882" y="19840"/>
                  </a:lnTo>
                  <a:cubicBezTo>
                    <a:pt x="1230228" y="408303"/>
                    <a:pt x="1230449" y="581206"/>
                    <a:pt x="1160141" y="861258"/>
                  </a:cubicBezTo>
                  <a:cubicBezTo>
                    <a:pt x="1078712" y="1194227"/>
                    <a:pt x="972752" y="1441218"/>
                    <a:pt x="478802" y="1825794"/>
                  </a:cubicBezTo>
                  <a:lnTo>
                    <a:pt x="0" y="1845207"/>
                  </a:lnTo>
                  <a:cubicBezTo>
                    <a:pt x="408799" y="1451749"/>
                    <a:pt x="445727" y="1329993"/>
                    <a:pt x="504669" y="1022653"/>
                  </a:cubicBezTo>
                  <a:cubicBezTo>
                    <a:pt x="563611" y="715313"/>
                    <a:pt x="515231" y="231881"/>
                    <a:pt x="327510" y="0"/>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srgbClr val="C0504D"/>
                </a:solidFill>
              </a:endParaRPr>
            </a:p>
          </p:txBody>
        </p:sp>
        <p:sp>
          <p:nvSpPr>
            <p:cNvPr id="73" name="26 Rectángulo"/>
            <p:cNvSpPr/>
            <p:nvPr userDrawn="1"/>
          </p:nvSpPr>
          <p:spPr>
            <a:xfrm rot="21446692">
              <a:off x="2243275" y="2388128"/>
              <a:ext cx="1103383" cy="1679138"/>
            </a:xfrm>
            <a:custGeom>
              <a:avLst/>
              <a:gdLst>
                <a:gd name="connsiteX0" fmla="*/ 0 w 1069117"/>
                <a:gd name="connsiteY0" fmla="*/ 0 h 2255291"/>
                <a:gd name="connsiteX1" fmla="*/ 1069117 w 1069117"/>
                <a:gd name="connsiteY1" fmla="*/ 0 h 2255291"/>
                <a:gd name="connsiteX2" fmla="*/ 1069117 w 1069117"/>
                <a:gd name="connsiteY2" fmla="*/ 2255291 h 2255291"/>
                <a:gd name="connsiteX3" fmla="*/ 0 w 1069117"/>
                <a:gd name="connsiteY3" fmla="*/ 2255291 h 2255291"/>
                <a:gd name="connsiteX4" fmla="*/ 0 w 1069117"/>
                <a:gd name="connsiteY4" fmla="*/ 0 h 2255291"/>
                <a:gd name="connsiteX0" fmla="*/ 0 w 1069117"/>
                <a:gd name="connsiteY0" fmla="*/ 4763 h 2260054"/>
                <a:gd name="connsiteX1" fmla="*/ 907192 w 1069117"/>
                <a:gd name="connsiteY1" fmla="*/ 0 h 2260054"/>
                <a:gd name="connsiteX2" fmla="*/ 1069117 w 1069117"/>
                <a:gd name="connsiteY2" fmla="*/ 2260054 h 2260054"/>
                <a:gd name="connsiteX3" fmla="*/ 0 w 1069117"/>
                <a:gd name="connsiteY3" fmla="*/ 2260054 h 2260054"/>
                <a:gd name="connsiteX4" fmla="*/ 0 w 1069117"/>
                <a:gd name="connsiteY4" fmla="*/ 4763 h 2260054"/>
                <a:gd name="connsiteX0" fmla="*/ 0 w 1069117"/>
                <a:gd name="connsiteY0" fmla="*/ 14288 h 2269579"/>
                <a:gd name="connsiteX1" fmla="*/ 807179 w 1069117"/>
                <a:gd name="connsiteY1" fmla="*/ 0 h 2269579"/>
                <a:gd name="connsiteX2" fmla="*/ 1069117 w 1069117"/>
                <a:gd name="connsiteY2" fmla="*/ 2269579 h 2269579"/>
                <a:gd name="connsiteX3" fmla="*/ 0 w 1069117"/>
                <a:gd name="connsiteY3" fmla="*/ 2269579 h 2269579"/>
                <a:gd name="connsiteX4" fmla="*/ 0 w 1069117"/>
                <a:gd name="connsiteY4" fmla="*/ 14288 h 2269579"/>
                <a:gd name="connsiteX0" fmla="*/ 0 w 1069117"/>
                <a:gd name="connsiteY0" fmla="*/ 9525 h 2264816"/>
                <a:gd name="connsiteX1" fmla="*/ 916717 w 1069117"/>
                <a:gd name="connsiteY1" fmla="*/ 0 h 2264816"/>
                <a:gd name="connsiteX2" fmla="*/ 1069117 w 1069117"/>
                <a:gd name="connsiteY2" fmla="*/ 2264816 h 2264816"/>
                <a:gd name="connsiteX3" fmla="*/ 0 w 1069117"/>
                <a:gd name="connsiteY3" fmla="*/ 2264816 h 2264816"/>
                <a:gd name="connsiteX4" fmla="*/ 0 w 1069117"/>
                <a:gd name="connsiteY4" fmla="*/ 9525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0 w 1121505"/>
                <a:gd name="connsiteY4" fmla="*/ 4763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18877 w 1121505"/>
                <a:gd name="connsiteY4" fmla="*/ 508049 h 2264816"/>
                <a:gd name="connsiteX5" fmla="*/ 0 w 1121505"/>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0 w 1193116"/>
                <a:gd name="connsiteY4" fmla="*/ 355649 h 2264816"/>
                <a:gd name="connsiteX5" fmla="*/ 71611 w 1193116"/>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47626 w 1193116"/>
                <a:gd name="connsiteY4" fmla="*/ 1136699 h 2264816"/>
                <a:gd name="connsiteX5" fmla="*/ 0 w 1193116"/>
                <a:gd name="connsiteY5" fmla="*/ 355649 h 2264816"/>
                <a:gd name="connsiteX6" fmla="*/ 71611 w 1193116"/>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143048 w 1212165"/>
                <a:gd name="connsiteY3" fmla="*/ 2264816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471660 w 1212165"/>
                <a:gd name="connsiteY3" fmla="*/ 1555204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036216"/>
                <a:gd name="connsiteX1" fmla="*/ 1059765 w 1212165"/>
                <a:gd name="connsiteY1" fmla="*/ 0 h 2036216"/>
                <a:gd name="connsiteX2" fmla="*/ 1212165 w 1212165"/>
                <a:gd name="connsiteY2" fmla="*/ 2036216 h 2036216"/>
                <a:gd name="connsiteX3" fmla="*/ 471660 w 1212165"/>
                <a:gd name="connsiteY3" fmla="*/ 1555204 h 2036216"/>
                <a:gd name="connsiteX4" fmla="*/ 0 w 1212165"/>
                <a:gd name="connsiteY4" fmla="*/ 836661 h 2036216"/>
                <a:gd name="connsiteX5" fmla="*/ 19049 w 1212165"/>
                <a:gd name="connsiteY5" fmla="*/ 355649 h 2036216"/>
                <a:gd name="connsiteX6" fmla="*/ 90660 w 1212165"/>
                <a:gd name="connsiteY6" fmla="*/ 4763 h 2036216"/>
                <a:gd name="connsiteX0" fmla="*/ 90660 w 1235978"/>
                <a:gd name="connsiteY0" fmla="*/ 4763 h 2260054"/>
                <a:gd name="connsiteX1" fmla="*/ 1059765 w 1235978"/>
                <a:gd name="connsiteY1" fmla="*/ 0 h 2260054"/>
                <a:gd name="connsiteX2" fmla="*/ 1235978 w 1235978"/>
                <a:gd name="connsiteY2" fmla="*/ 2260054 h 2260054"/>
                <a:gd name="connsiteX3" fmla="*/ 471660 w 1235978"/>
                <a:gd name="connsiteY3" fmla="*/ 1555204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419100 w 1235978"/>
                <a:gd name="connsiteY4" fmla="*/ 1555799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104020 w 1249338"/>
                <a:gd name="connsiteY0" fmla="*/ 4763 h 2260054"/>
                <a:gd name="connsiteX1" fmla="*/ 1073125 w 1249338"/>
                <a:gd name="connsiteY1" fmla="*/ 0 h 2260054"/>
                <a:gd name="connsiteX2" fmla="*/ 1249338 w 1249338"/>
                <a:gd name="connsiteY2" fmla="*/ 2260054 h 2260054"/>
                <a:gd name="connsiteX3" fmla="*/ 823157 w 1249338"/>
                <a:gd name="connsiteY3" fmla="*/ 2226716 h 2260054"/>
                <a:gd name="connsiteX4" fmla="*/ 270535 w 1249338"/>
                <a:gd name="connsiteY4" fmla="*/ 1627237 h 2260054"/>
                <a:gd name="connsiteX5" fmla="*/ 13360 w 1249338"/>
                <a:gd name="connsiteY5" fmla="*/ 836661 h 2260054"/>
                <a:gd name="connsiteX6" fmla="*/ 32409 w 1249338"/>
                <a:gd name="connsiteY6" fmla="*/ 355649 h 2260054"/>
                <a:gd name="connsiteX7" fmla="*/ 104020 w 1249338"/>
                <a:gd name="connsiteY7" fmla="*/ 4763 h 2260054"/>
                <a:gd name="connsiteX0" fmla="*/ 104020 w 1249338"/>
                <a:gd name="connsiteY0" fmla="*/ 4763 h 2260054"/>
                <a:gd name="connsiteX1" fmla="*/ 1073125 w 1249338"/>
                <a:gd name="connsiteY1" fmla="*/ 0 h 2260054"/>
                <a:gd name="connsiteX2" fmla="*/ 1151597 w 1249338"/>
                <a:gd name="connsiteY2" fmla="*/ 931912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7312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78737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599147 w 1249338"/>
                <a:gd name="connsiteY3" fmla="*/ 946200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23289 w 1268607"/>
                <a:gd name="connsiteY0" fmla="*/ 4763 h 2260054"/>
                <a:gd name="connsiteX1" fmla="*/ 1106681 w 1268607"/>
                <a:gd name="connsiteY1" fmla="*/ 0 h 2260054"/>
                <a:gd name="connsiteX2" fmla="*/ 904166 w 1268607"/>
                <a:gd name="connsiteY2" fmla="*/ 398512 h 2260054"/>
                <a:gd name="connsiteX3" fmla="*/ 813679 w 1268607"/>
                <a:gd name="connsiteY3" fmla="*/ 1179562 h 2260054"/>
                <a:gd name="connsiteX4" fmla="*/ 1268607 w 1268607"/>
                <a:gd name="connsiteY4" fmla="*/ 2260054 h 2260054"/>
                <a:gd name="connsiteX5" fmla="*/ 842426 w 1268607"/>
                <a:gd name="connsiteY5" fmla="*/ 2226716 h 2260054"/>
                <a:gd name="connsiteX6" fmla="*/ 289804 w 1268607"/>
                <a:gd name="connsiteY6" fmla="*/ 1627237 h 2260054"/>
                <a:gd name="connsiteX7" fmla="*/ 32629 w 1268607"/>
                <a:gd name="connsiteY7" fmla="*/ 836661 h 2260054"/>
                <a:gd name="connsiteX8" fmla="*/ 123289 w 1268607"/>
                <a:gd name="connsiteY8" fmla="*/ 4763 h 2260054"/>
                <a:gd name="connsiteX0" fmla="*/ 100069 w 1245387"/>
                <a:gd name="connsiteY0" fmla="*/ 4763 h 2260054"/>
                <a:gd name="connsiteX1" fmla="*/ 1083461 w 1245387"/>
                <a:gd name="connsiteY1" fmla="*/ 0 h 2260054"/>
                <a:gd name="connsiteX2" fmla="*/ 880946 w 1245387"/>
                <a:gd name="connsiteY2" fmla="*/ 398512 h 2260054"/>
                <a:gd name="connsiteX3" fmla="*/ 790459 w 1245387"/>
                <a:gd name="connsiteY3" fmla="*/ 1179562 h 2260054"/>
                <a:gd name="connsiteX4" fmla="*/ 1245387 w 1245387"/>
                <a:gd name="connsiteY4" fmla="*/ 2260054 h 2260054"/>
                <a:gd name="connsiteX5" fmla="*/ 819206 w 1245387"/>
                <a:gd name="connsiteY5" fmla="*/ 2226716 h 2260054"/>
                <a:gd name="connsiteX6" fmla="*/ 266584 w 1245387"/>
                <a:gd name="connsiteY6" fmla="*/ 1627237 h 2260054"/>
                <a:gd name="connsiteX7" fmla="*/ 9409 w 1245387"/>
                <a:gd name="connsiteY7" fmla="*/ 836661 h 2260054"/>
                <a:gd name="connsiteX8" fmla="*/ 100069 w 1245387"/>
                <a:gd name="connsiteY8" fmla="*/ 4763 h 2260054"/>
                <a:gd name="connsiteX0" fmla="*/ 48275 w 1193593"/>
                <a:gd name="connsiteY0" fmla="*/ 4763 h 2260054"/>
                <a:gd name="connsiteX1" fmla="*/ 1031667 w 1193593"/>
                <a:gd name="connsiteY1" fmla="*/ 0 h 2260054"/>
                <a:gd name="connsiteX2" fmla="*/ 829152 w 1193593"/>
                <a:gd name="connsiteY2" fmla="*/ 398512 h 2260054"/>
                <a:gd name="connsiteX3" fmla="*/ 738665 w 1193593"/>
                <a:gd name="connsiteY3" fmla="*/ 1179562 h 2260054"/>
                <a:gd name="connsiteX4" fmla="*/ 1193593 w 1193593"/>
                <a:gd name="connsiteY4" fmla="*/ 2260054 h 2260054"/>
                <a:gd name="connsiteX5" fmla="*/ 767412 w 1193593"/>
                <a:gd name="connsiteY5" fmla="*/ 2226716 h 2260054"/>
                <a:gd name="connsiteX6" fmla="*/ 214790 w 1193593"/>
                <a:gd name="connsiteY6" fmla="*/ 1627237 h 2260054"/>
                <a:gd name="connsiteX7" fmla="*/ 48275 w 1193593"/>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09113 w 1254431"/>
                <a:gd name="connsiteY0" fmla="*/ 4763 h 2260054"/>
                <a:gd name="connsiteX1" fmla="*/ 1092505 w 1254431"/>
                <a:gd name="connsiteY1" fmla="*/ 0 h 2260054"/>
                <a:gd name="connsiteX2" fmla="*/ 889990 w 1254431"/>
                <a:gd name="connsiteY2" fmla="*/ 398512 h 2260054"/>
                <a:gd name="connsiteX3" fmla="*/ 799503 w 1254431"/>
                <a:gd name="connsiteY3" fmla="*/ 1179562 h 2260054"/>
                <a:gd name="connsiteX4" fmla="*/ 1254431 w 1254431"/>
                <a:gd name="connsiteY4" fmla="*/ 2260054 h 2260054"/>
                <a:gd name="connsiteX5" fmla="*/ 828250 w 1254431"/>
                <a:gd name="connsiteY5" fmla="*/ 2226716 h 2260054"/>
                <a:gd name="connsiteX6" fmla="*/ 56553 w 1254431"/>
                <a:gd name="connsiteY6" fmla="*/ 1127175 h 2260054"/>
                <a:gd name="connsiteX7" fmla="*/ 109113 w 1254431"/>
                <a:gd name="connsiteY7"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325869"/>
                <a:gd name="connsiteY0" fmla="*/ 4763 h 2255291"/>
                <a:gd name="connsiteX1" fmla="*/ 1092505 w 1325869"/>
                <a:gd name="connsiteY1" fmla="*/ 0 h 2255291"/>
                <a:gd name="connsiteX2" fmla="*/ 828078 w 1325869"/>
                <a:gd name="connsiteY2" fmla="*/ 1065261 h 2255291"/>
                <a:gd name="connsiteX3" fmla="*/ 1325869 w 1325869"/>
                <a:gd name="connsiteY3" fmla="*/ 2255291 h 2255291"/>
                <a:gd name="connsiteX4" fmla="*/ 828250 w 1325869"/>
                <a:gd name="connsiteY4" fmla="*/ 2226716 h 2255291"/>
                <a:gd name="connsiteX5" fmla="*/ 56553 w 1325869"/>
                <a:gd name="connsiteY5" fmla="*/ 1127175 h 2255291"/>
                <a:gd name="connsiteX6" fmla="*/ 109113 w 1325869"/>
                <a:gd name="connsiteY6" fmla="*/ 4763 h 2255291"/>
                <a:gd name="connsiteX0" fmla="*/ 109113 w 1325869"/>
                <a:gd name="connsiteY0" fmla="*/ 14 h 2250542"/>
                <a:gd name="connsiteX1" fmla="*/ 646327 w 1325869"/>
                <a:gd name="connsiteY1" fmla="*/ 132503 h 2250542"/>
                <a:gd name="connsiteX2" fmla="*/ 828078 w 1325869"/>
                <a:gd name="connsiteY2" fmla="*/ 1060512 h 2250542"/>
                <a:gd name="connsiteX3" fmla="*/ 1325869 w 1325869"/>
                <a:gd name="connsiteY3" fmla="*/ 2250542 h 2250542"/>
                <a:gd name="connsiteX4" fmla="*/ 828250 w 1325869"/>
                <a:gd name="connsiteY4" fmla="*/ 2221967 h 2250542"/>
                <a:gd name="connsiteX5" fmla="*/ 56553 w 1325869"/>
                <a:gd name="connsiteY5" fmla="*/ 1122426 h 2250542"/>
                <a:gd name="connsiteX6" fmla="*/ 109113 w 1325869"/>
                <a:gd name="connsiteY6" fmla="*/ 14 h 2250542"/>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802 w 1325391"/>
                <a:gd name="connsiteY0" fmla="*/ 0 h 2276669"/>
                <a:gd name="connsiteX1" fmla="*/ 914032 w 1325391"/>
                <a:gd name="connsiteY1" fmla="*/ 18674 h 2276669"/>
                <a:gd name="connsiteX2" fmla="*/ 827600 w 1325391"/>
                <a:gd name="connsiteY2" fmla="*/ 1086639 h 2276669"/>
                <a:gd name="connsiteX3" fmla="*/ 1325391 w 1325391"/>
                <a:gd name="connsiteY3" fmla="*/ 2276669 h 2276669"/>
                <a:gd name="connsiteX4" fmla="*/ 827772 w 1325391"/>
                <a:gd name="connsiteY4" fmla="*/ 2248094 h 2276669"/>
                <a:gd name="connsiteX5" fmla="*/ 56075 w 1325391"/>
                <a:gd name="connsiteY5" fmla="*/ 1148553 h 2276669"/>
                <a:gd name="connsiteX6" fmla="*/ 109802 w 1325391"/>
                <a:gd name="connsiteY6" fmla="*/ 0 h 2276669"/>
                <a:gd name="connsiteX0" fmla="*/ 564554 w 1780143"/>
                <a:gd name="connsiteY0" fmla="*/ 0 h 2276669"/>
                <a:gd name="connsiteX1" fmla="*/ 1368784 w 1780143"/>
                <a:gd name="connsiteY1" fmla="*/ 18674 h 2276669"/>
                <a:gd name="connsiteX2" fmla="*/ 1282352 w 1780143"/>
                <a:gd name="connsiteY2" fmla="*/ 1086639 h 2276669"/>
                <a:gd name="connsiteX3" fmla="*/ 1780143 w 1780143"/>
                <a:gd name="connsiteY3" fmla="*/ 2276669 h 2276669"/>
                <a:gd name="connsiteX4" fmla="*/ 210902 w 1780143"/>
                <a:gd name="connsiteY4" fmla="*/ 1844041 h 2276669"/>
                <a:gd name="connsiteX5" fmla="*/ 510827 w 1780143"/>
                <a:gd name="connsiteY5" fmla="*/ 1148553 h 2276669"/>
                <a:gd name="connsiteX6" fmla="*/ 564554 w 1780143"/>
                <a:gd name="connsiteY6" fmla="*/ 0 h 2276669"/>
                <a:gd name="connsiteX0" fmla="*/ 564554 w 1814809"/>
                <a:gd name="connsiteY0" fmla="*/ 0 h 2281476"/>
                <a:gd name="connsiteX1" fmla="*/ 1368784 w 1814809"/>
                <a:gd name="connsiteY1" fmla="*/ 18674 h 2281476"/>
                <a:gd name="connsiteX2" fmla="*/ 1282352 w 1814809"/>
                <a:gd name="connsiteY2" fmla="*/ 1086639 h 2281476"/>
                <a:gd name="connsiteX3" fmla="*/ 660683 w 1814809"/>
                <a:gd name="connsiteY3" fmla="*/ 1465927 h 2281476"/>
                <a:gd name="connsiteX4" fmla="*/ 1780143 w 1814809"/>
                <a:gd name="connsiteY4" fmla="*/ 2276669 h 2281476"/>
                <a:gd name="connsiteX5" fmla="*/ 210902 w 1814809"/>
                <a:gd name="connsiteY5" fmla="*/ 1844041 h 2281476"/>
                <a:gd name="connsiteX6" fmla="*/ 510827 w 1814809"/>
                <a:gd name="connsiteY6" fmla="*/ 1148553 h 2281476"/>
                <a:gd name="connsiteX7" fmla="*/ 564554 w 1814809"/>
                <a:gd name="connsiteY7" fmla="*/ 0 h 2281476"/>
                <a:gd name="connsiteX0" fmla="*/ 564554 w 1812844"/>
                <a:gd name="connsiteY0" fmla="*/ 0 h 2276669"/>
                <a:gd name="connsiteX1" fmla="*/ 1368784 w 1812844"/>
                <a:gd name="connsiteY1" fmla="*/ 18674 h 2276669"/>
                <a:gd name="connsiteX2" fmla="*/ 1282352 w 1812844"/>
                <a:gd name="connsiteY2" fmla="*/ 1086639 h 2276669"/>
                <a:gd name="connsiteX3" fmla="*/ 1780143 w 1812844"/>
                <a:gd name="connsiteY3" fmla="*/ 2276669 h 2276669"/>
                <a:gd name="connsiteX4" fmla="*/ 210902 w 1812844"/>
                <a:gd name="connsiteY4" fmla="*/ 1844041 h 2276669"/>
                <a:gd name="connsiteX5" fmla="*/ 510827 w 1812844"/>
                <a:gd name="connsiteY5" fmla="*/ 1148553 h 2276669"/>
                <a:gd name="connsiteX6" fmla="*/ 564554 w 1812844"/>
                <a:gd name="connsiteY6" fmla="*/ 0 h 2276669"/>
                <a:gd name="connsiteX0" fmla="*/ 564554 w 1387410"/>
                <a:gd name="connsiteY0" fmla="*/ 0 h 1844041"/>
                <a:gd name="connsiteX1" fmla="*/ 1368784 w 1387410"/>
                <a:gd name="connsiteY1" fmla="*/ 18674 h 1844041"/>
                <a:gd name="connsiteX2" fmla="*/ 1282352 w 1387410"/>
                <a:gd name="connsiteY2" fmla="*/ 1086639 h 1844041"/>
                <a:gd name="connsiteX3" fmla="*/ 425395 w 1387410"/>
                <a:gd name="connsiteY3" fmla="*/ 1760445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387410"/>
                <a:gd name="connsiteY0" fmla="*/ 0 h 1844041"/>
                <a:gd name="connsiteX1" fmla="*/ 1368784 w 1387410"/>
                <a:gd name="connsiteY1" fmla="*/ 18674 h 1844041"/>
                <a:gd name="connsiteX2" fmla="*/ 1282352 w 1387410"/>
                <a:gd name="connsiteY2" fmla="*/ 1086639 h 1844041"/>
                <a:gd name="connsiteX3" fmla="*/ 689704 w 1387410"/>
                <a:gd name="connsiteY3" fmla="*/ 1824628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400817"/>
                <a:gd name="connsiteY0" fmla="*/ 0 h 1844041"/>
                <a:gd name="connsiteX1" fmla="*/ 1368784 w 1400817"/>
                <a:gd name="connsiteY1" fmla="*/ 18674 h 1844041"/>
                <a:gd name="connsiteX2" fmla="*/ 1371043 w 1400817"/>
                <a:gd name="connsiteY2" fmla="*/ 860092 h 1844041"/>
                <a:gd name="connsiteX3" fmla="*/ 689704 w 1400817"/>
                <a:gd name="connsiteY3" fmla="*/ 1824628 h 1844041"/>
                <a:gd name="connsiteX4" fmla="*/ 210902 w 1400817"/>
                <a:gd name="connsiteY4" fmla="*/ 1844041 h 1844041"/>
                <a:gd name="connsiteX5" fmla="*/ 510827 w 1400817"/>
                <a:gd name="connsiteY5" fmla="*/ 1148553 h 1844041"/>
                <a:gd name="connsiteX6" fmla="*/ 564554 w 1400817"/>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07408 w 1374115"/>
                <a:gd name="connsiteY0" fmla="*/ 0 h 1844041"/>
                <a:gd name="connsiteX1" fmla="*/ 1311638 w 1374115"/>
                <a:gd name="connsiteY1" fmla="*/ 18674 h 1844041"/>
                <a:gd name="connsiteX2" fmla="*/ 1313897 w 1374115"/>
                <a:gd name="connsiteY2" fmla="*/ 860092 h 1844041"/>
                <a:gd name="connsiteX3" fmla="*/ 632558 w 1374115"/>
                <a:gd name="connsiteY3" fmla="*/ 1824628 h 1844041"/>
                <a:gd name="connsiteX4" fmla="*/ 153756 w 1374115"/>
                <a:gd name="connsiteY4" fmla="*/ 1844041 h 1844041"/>
                <a:gd name="connsiteX5" fmla="*/ 997371 w 1374115"/>
                <a:gd name="connsiteY5" fmla="*/ 821822 h 1844041"/>
                <a:gd name="connsiteX6" fmla="*/ 507408 w 1374115"/>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76 w 1220383"/>
                <a:gd name="connsiteY0" fmla="*/ 0 h 1844041"/>
                <a:gd name="connsiteX1" fmla="*/ 1157906 w 1220383"/>
                <a:gd name="connsiteY1" fmla="*/ 18674 h 1844041"/>
                <a:gd name="connsiteX2" fmla="*/ 1160165 w 1220383"/>
                <a:gd name="connsiteY2" fmla="*/ 860092 h 1844041"/>
                <a:gd name="connsiteX3" fmla="*/ 478826 w 1220383"/>
                <a:gd name="connsiteY3" fmla="*/ 1824628 h 1844041"/>
                <a:gd name="connsiteX4" fmla="*/ 24 w 1220383"/>
                <a:gd name="connsiteY4" fmla="*/ 1844041 h 1844041"/>
                <a:gd name="connsiteX5" fmla="*/ 508431 w 1220383"/>
                <a:gd name="connsiteY5" fmla="*/ 1091356 h 1844041"/>
                <a:gd name="connsiteX6" fmla="*/ 544459 w 1220383"/>
                <a:gd name="connsiteY6" fmla="*/ 834666 h 1844041"/>
                <a:gd name="connsiteX7" fmla="*/ 353676 w 1220383"/>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608392 w 1220359"/>
                <a:gd name="connsiteY6" fmla="*/ 729107 h 1844041"/>
                <a:gd name="connsiteX7" fmla="*/ 353652 w 1220359"/>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51628 w 1212510"/>
                <a:gd name="connsiteY5" fmla="*/ 908329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32348 w 1212510"/>
                <a:gd name="connsiteY5" fmla="*/ 870798 h 1844041"/>
                <a:gd name="connsiteX6" fmla="*/ 353652 w 1212510"/>
                <a:gd name="connsiteY6" fmla="*/ 0 h 1844041"/>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2510" h="1845207">
                  <a:moveTo>
                    <a:pt x="327510" y="0"/>
                  </a:moveTo>
                  <a:lnTo>
                    <a:pt x="1157882" y="19840"/>
                  </a:lnTo>
                  <a:cubicBezTo>
                    <a:pt x="1230228" y="408303"/>
                    <a:pt x="1230449" y="581206"/>
                    <a:pt x="1160141" y="861258"/>
                  </a:cubicBezTo>
                  <a:cubicBezTo>
                    <a:pt x="1078712" y="1194227"/>
                    <a:pt x="972752" y="1441218"/>
                    <a:pt x="478802" y="1825794"/>
                  </a:cubicBezTo>
                  <a:lnTo>
                    <a:pt x="0" y="1845207"/>
                  </a:lnTo>
                  <a:cubicBezTo>
                    <a:pt x="408799" y="1451749"/>
                    <a:pt x="445727" y="1329993"/>
                    <a:pt x="504669" y="1022653"/>
                  </a:cubicBezTo>
                  <a:cubicBezTo>
                    <a:pt x="563611" y="715313"/>
                    <a:pt x="515231" y="231881"/>
                    <a:pt x="327510" y="0"/>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grpSp>
      <p:sp>
        <p:nvSpPr>
          <p:cNvPr id="3" name="2 Rectángulo"/>
          <p:cNvSpPr/>
          <p:nvPr userDrawn="1"/>
        </p:nvSpPr>
        <p:spPr>
          <a:xfrm>
            <a:off x="0" y="1707837"/>
            <a:ext cx="9144000" cy="396044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pic>
        <p:nvPicPr>
          <p:cNvPr id="2" name="Imagen 1"/>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34297" y="14212"/>
            <a:ext cx="1440000" cy="562300"/>
          </a:xfrm>
          <a:prstGeom prst="rect">
            <a:avLst/>
          </a:prstGeom>
        </p:spPr>
      </p:pic>
    </p:spTree>
    <p:extLst>
      <p:ext uri="{BB962C8B-B14F-4D97-AF65-F5344CB8AC3E}">
        <p14:creationId xmlns:p14="http://schemas.microsoft.com/office/powerpoint/2010/main" val="3167919985"/>
      </p:ext>
    </p:extLst>
  </p:cSld>
  <p:clrMap bg1="lt1" tx1="dk1" bg2="lt2" tx2="dk2" accent1="accent1" accent2="accent2" accent3="accent3" accent4="accent4" accent5="accent5" accent6="accent6" hlink="hlink" folHlink="folHlink"/>
  <p:sldLayoutIdLst>
    <p:sldLayoutId id="2147483783" r:id="rId1"/>
    <p:sldLayoutId id="2147483784"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 id="2147483793" r:id="rId11"/>
  </p:sldLayoutIdLst>
  <p:timing>
    <p:tnLst>
      <p:par>
        <p:cTn id="1" dur="indefinite" restart="never" nodeType="tmRoot"/>
      </p:par>
    </p:tnLst>
  </p:timing>
  <p:hf hdr="0" ftr="0" dt="0"/>
  <p:txStyles>
    <p:titleStyle>
      <a:lvl1pPr algn="ctr" defTabSz="914400" rtl="0" eaLnBrk="1" latinLnBrk="0" hangingPunct="1">
        <a:spcBef>
          <a:spcPct val="0"/>
        </a:spcBef>
        <a:buNone/>
        <a:defRPr sz="18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Pr>
        <a:blipFill>
          <a:blip r:embed="rId8">
            <a:alphaModFix/>
          </a:blip>
          <a:stretch>
            <a:fillRect/>
          </a:stretch>
        </a:blipFill>
        <a:effectLst/>
      </p:bgPr>
    </p:bg>
    <p:spTree>
      <p:nvGrpSpPr>
        <p:cNvPr id="1" name="Shape 9"/>
        <p:cNvGrpSpPr/>
        <p:nvPr/>
      </p:nvGrpSpPr>
      <p:grpSpPr>
        <a:xfrm>
          <a:off x="0" y="0"/>
          <a:ext cx="0" cy="0"/>
          <a:chOff x="0" y="0"/>
          <a:chExt cx="0" cy="0"/>
        </a:xfrm>
      </p:grpSpPr>
      <p:pic>
        <p:nvPicPr>
          <p:cNvPr id="10" name="Google Shape;10;p73"/>
          <p:cNvPicPr preferRelativeResize="0"/>
          <p:nvPr/>
        </p:nvPicPr>
        <p:blipFill rotWithShape="1">
          <a:blip r:embed="rId9">
            <a:alphaModFix/>
          </a:blip>
          <a:srcRect/>
          <a:stretch/>
        </p:blipFill>
        <p:spPr>
          <a:xfrm>
            <a:off x="5967748" y="1683446"/>
            <a:ext cx="2719052" cy="3670110"/>
          </a:xfrm>
          <a:prstGeom prst="rect">
            <a:avLst/>
          </a:prstGeom>
          <a:noFill/>
          <a:ln>
            <a:noFill/>
          </a:ln>
        </p:spPr>
      </p:pic>
      <p:sp>
        <p:nvSpPr>
          <p:cNvPr id="11" name="Google Shape;11;p73"/>
          <p:cNvSpPr/>
          <p:nvPr/>
        </p:nvSpPr>
        <p:spPr>
          <a:xfrm>
            <a:off x="-6351" y="1179738"/>
            <a:ext cx="9150350" cy="4498521"/>
          </a:xfrm>
          <a:prstGeom prst="rect">
            <a:avLst/>
          </a:prstGeom>
          <a:solidFill>
            <a:srgbClr val="F2F2F2">
              <a:alpha val="67843"/>
            </a:srgbClr>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050" b="0" i="0" u="none" strike="noStrike" kern="0" cap="none" spc="0" normalizeH="0" baseline="0" noProof="0" dirty="0">
              <a:ln>
                <a:noFill/>
              </a:ln>
              <a:solidFill>
                <a:srgbClr val="FFFFFF"/>
              </a:solidFill>
              <a:effectLst/>
              <a:uLnTx/>
              <a:uFillTx/>
              <a:latin typeface="Candara"/>
              <a:ea typeface="Candara"/>
              <a:cs typeface="Candara"/>
              <a:sym typeface="Candara"/>
            </a:endParaRPr>
          </a:p>
        </p:txBody>
      </p:sp>
      <p:pic>
        <p:nvPicPr>
          <p:cNvPr id="12" name="Google Shape;12;p73"/>
          <p:cNvPicPr preferRelativeResize="0"/>
          <p:nvPr/>
        </p:nvPicPr>
        <p:blipFill rotWithShape="1">
          <a:blip r:embed="rId10">
            <a:alphaModFix/>
          </a:blip>
          <a:srcRect/>
          <a:stretch/>
        </p:blipFill>
        <p:spPr>
          <a:xfrm>
            <a:off x="-3445" y="1968881"/>
            <a:ext cx="9150889" cy="2920237"/>
          </a:xfrm>
          <a:prstGeom prst="rect">
            <a:avLst/>
          </a:prstGeom>
          <a:noFill/>
          <a:ln>
            <a:noFill/>
          </a:ln>
        </p:spPr>
      </p:pic>
      <p:pic>
        <p:nvPicPr>
          <p:cNvPr id="13" name="Google Shape;13;p73"/>
          <p:cNvPicPr preferRelativeResize="0"/>
          <p:nvPr/>
        </p:nvPicPr>
        <p:blipFill rotWithShape="1">
          <a:blip r:embed="rId9">
            <a:alphaModFix/>
          </a:blip>
          <a:srcRect/>
          <a:stretch/>
        </p:blipFill>
        <p:spPr>
          <a:xfrm>
            <a:off x="5967748" y="1683446"/>
            <a:ext cx="2719052" cy="3670110"/>
          </a:xfrm>
          <a:prstGeom prst="rect">
            <a:avLst/>
          </a:prstGeom>
          <a:noFill/>
          <a:ln>
            <a:noFill/>
          </a:ln>
        </p:spPr>
      </p:pic>
      <p:sp>
        <p:nvSpPr>
          <p:cNvPr id="14" name="Google Shape;14;p73"/>
          <p:cNvSpPr txBox="1">
            <a:spLocks noGrp="1"/>
          </p:cNvSpPr>
          <p:nvPr>
            <p:ph type="title"/>
          </p:nvPr>
        </p:nvSpPr>
        <p:spPr>
          <a:xfrm>
            <a:off x="2817340" y="0"/>
            <a:ext cx="6326659" cy="11430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Clr>
                <a:schemeClr val="dk1"/>
              </a:buClr>
              <a:buSzPts val="2400"/>
              <a:buFont typeface="Candara"/>
              <a:buNone/>
              <a:defRPr sz="2400" b="0" i="0" u="none" strike="noStrike" cap="none">
                <a:solidFill>
                  <a:schemeClr val="dk1"/>
                </a:solidFill>
                <a:latin typeface="Candara"/>
                <a:ea typeface="Candara"/>
                <a:cs typeface="Candara"/>
                <a:sym typeface="Candar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5" name="Google Shape;15;p73"/>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381000" algn="l" rtl="0">
              <a:spcBef>
                <a:spcPts val="480"/>
              </a:spcBef>
              <a:spcAft>
                <a:spcPts val="0"/>
              </a:spcAft>
              <a:buClr>
                <a:schemeClr val="dk1"/>
              </a:buClr>
              <a:buSzPts val="2400"/>
              <a:buFont typeface="Arial"/>
              <a:buChar char="•"/>
              <a:defRPr sz="2400" b="0" i="0" u="none" strike="noStrike" cap="none">
                <a:solidFill>
                  <a:schemeClr val="dk1"/>
                </a:solidFill>
                <a:latin typeface="Candara"/>
                <a:ea typeface="Candara"/>
                <a:cs typeface="Candara"/>
                <a:sym typeface="Candara"/>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Candara"/>
                <a:ea typeface="Candara"/>
                <a:cs typeface="Candara"/>
                <a:sym typeface="Candara"/>
              </a:defRPr>
            </a:lvl2pPr>
            <a:lvl3pPr marL="1371600" marR="0" lvl="2" indent="-342900" algn="l" rtl="0">
              <a:spcBef>
                <a:spcPts val="360"/>
              </a:spcBef>
              <a:spcAft>
                <a:spcPts val="0"/>
              </a:spcAft>
              <a:buClr>
                <a:schemeClr val="dk1"/>
              </a:buClr>
              <a:buSzPts val="1800"/>
              <a:buFont typeface="Arial"/>
              <a:buChar char="•"/>
              <a:defRPr sz="1800" b="0" i="0" u="none" strike="noStrike" cap="none">
                <a:solidFill>
                  <a:schemeClr val="dk1"/>
                </a:solidFill>
                <a:latin typeface="Candara"/>
                <a:ea typeface="Candara"/>
                <a:cs typeface="Candara"/>
                <a:sym typeface="Candara"/>
              </a:defRPr>
            </a:lvl3pPr>
            <a:lvl4pPr marL="1828800" marR="0" lvl="3" indent="-330200" algn="l" rtl="0">
              <a:spcBef>
                <a:spcPts val="320"/>
              </a:spcBef>
              <a:spcAft>
                <a:spcPts val="0"/>
              </a:spcAft>
              <a:buClr>
                <a:schemeClr val="dk1"/>
              </a:buClr>
              <a:buSzPts val="1600"/>
              <a:buFont typeface="Arial"/>
              <a:buChar char="–"/>
              <a:defRPr sz="1600" b="0" i="0" u="none" strike="noStrike" cap="none">
                <a:solidFill>
                  <a:schemeClr val="dk1"/>
                </a:solidFill>
                <a:latin typeface="Candara"/>
                <a:ea typeface="Candara"/>
                <a:cs typeface="Candara"/>
                <a:sym typeface="Candara"/>
              </a:defRPr>
            </a:lvl4pPr>
            <a:lvl5pPr marL="2286000" marR="0" lvl="4" indent="-330200" algn="l" rtl="0">
              <a:spcBef>
                <a:spcPts val="320"/>
              </a:spcBef>
              <a:spcAft>
                <a:spcPts val="0"/>
              </a:spcAft>
              <a:buClr>
                <a:schemeClr val="dk1"/>
              </a:buClr>
              <a:buSzPts val="1600"/>
              <a:buFont typeface="Arial"/>
              <a:buChar char="»"/>
              <a:defRPr sz="1600" b="0" i="0" u="none" strike="noStrike" cap="none">
                <a:solidFill>
                  <a:schemeClr val="dk1"/>
                </a:solidFill>
                <a:latin typeface="Candara"/>
                <a:ea typeface="Candara"/>
                <a:cs typeface="Candara"/>
                <a:sym typeface="Candara"/>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ndara"/>
                <a:ea typeface="Candara"/>
                <a:cs typeface="Candara"/>
                <a:sym typeface="Candara"/>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ndara"/>
                <a:ea typeface="Candara"/>
                <a:cs typeface="Candara"/>
                <a:sym typeface="Candara"/>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ndara"/>
                <a:ea typeface="Candara"/>
                <a:cs typeface="Candara"/>
                <a:sym typeface="Candara"/>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ndara"/>
                <a:ea typeface="Candara"/>
                <a:cs typeface="Candara"/>
                <a:sym typeface="Candara"/>
              </a:defRPr>
            </a:lvl9pPr>
          </a:lstStyle>
          <a:p>
            <a:endParaRPr/>
          </a:p>
        </p:txBody>
      </p:sp>
      <p:sp>
        <p:nvSpPr>
          <p:cNvPr id="16" name="Google Shape;16;p7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ndara"/>
                <a:ea typeface="Candara"/>
                <a:cs typeface="Candara"/>
                <a:sym typeface="Candara"/>
              </a:defRPr>
            </a:lvl1pPr>
            <a:lvl2pPr marR="0" lvl="1"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2pPr>
            <a:lvl3pPr marR="0" lvl="2"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3pPr>
            <a:lvl4pPr marR="0" lvl="3"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4pPr>
            <a:lvl5pPr marR="0" lvl="4"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5pPr>
            <a:lvl6pPr marR="0" lvl="5"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6pPr>
            <a:lvl7pPr marR="0" lvl="6"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7pPr>
            <a:lvl8pPr marR="0" lvl="7"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8pPr>
            <a:lvl9pPr marR="0" lvl="8"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9p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200" b="0" i="0" u="none" strike="noStrike" kern="0" cap="none" spc="0" normalizeH="0" baseline="0" noProof="0" dirty="0">
              <a:ln>
                <a:noFill/>
              </a:ln>
              <a:solidFill>
                <a:srgbClr val="888888"/>
              </a:solidFill>
              <a:effectLst/>
              <a:uLnTx/>
              <a:uFillTx/>
              <a:latin typeface="Candara"/>
              <a:sym typeface="Candara"/>
            </a:endParaRPr>
          </a:p>
        </p:txBody>
      </p:sp>
      <p:sp>
        <p:nvSpPr>
          <p:cNvPr id="17" name="Google Shape;17;p7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ndara"/>
                <a:ea typeface="Candara"/>
                <a:cs typeface="Candara"/>
                <a:sym typeface="Candara"/>
              </a:defRPr>
            </a:lvl1pPr>
            <a:lvl2pPr marR="0" lvl="1"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2pPr>
            <a:lvl3pPr marR="0" lvl="2"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3pPr>
            <a:lvl4pPr marR="0" lvl="3"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4pPr>
            <a:lvl5pPr marR="0" lvl="4"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5pPr>
            <a:lvl6pPr marR="0" lvl="5"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6pPr>
            <a:lvl7pPr marR="0" lvl="6"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7pPr>
            <a:lvl8pPr marR="0" lvl="7"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8pPr>
            <a:lvl9pPr marR="0" lvl="8"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9p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200" b="0" i="0" u="none" strike="noStrike" kern="0" cap="none" spc="0" normalizeH="0" baseline="0" noProof="0" dirty="0">
              <a:ln>
                <a:noFill/>
              </a:ln>
              <a:solidFill>
                <a:srgbClr val="888888"/>
              </a:solidFill>
              <a:effectLst/>
              <a:uLnTx/>
              <a:uFillTx/>
              <a:latin typeface="Candara"/>
              <a:sym typeface="Candara"/>
            </a:endParaRPr>
          </a:p>
        </p:txBody>
      </p:sp>
      <p:sp>
        <p:nvSpPr>
          <p:cNvPr id="18" name="Google Shape;18;p7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ndara"/>
                <a:ea typeface="Candara"/>
                <a:cs typeface="Candara"/>
                <a:sym typeface="Candara"/>
              </a:defRPr>
            </a:lvl1pPr>
            <a:lvl2pPr marL="0" marR="0" lvl="1" indent="0" algn="r" rtl="0">
              <a:spcBef>
                <a:spcPts val="0"/>
              </a:spcBef>
              <a:buNone/>
              <a:defRPr sz="1200" b="0" i="0" u="none" strike="noStrike" cap="none">
                <a:solidFill>
                  <a:srgbClr val="888888"/>
                </a:solidFill>
                <a:latin typeface="Candara"/>
                <a:ea typeface="Candara"/>
                <a:cs typeface="Candara"/>
                <a:sym typeface="Candara"/>
              </a:defRPr>
            </a:lvl2pPr>
            <a:lvl3pPr marL="0" marR="0" lvl="2" indent="0" algn="r" rtl="0">
              <a:spcBef>
                <a:spcPts val="0"/>
              </a:spcBef>
              <a:buNone/>
              <a:defRPr sz="1200" b="0" i="0" u="none" strike="noStrike" cap="none">
                <a:solidFill>
                  <a:srgbClr val="888888"/>
                </a:solidFill>
                <a:latin typeface="Candara"/>
                <a:ea typeface="Candara"/>
                <a:cs typeface="Candara"/>
                <a:sym typeface="Candara"/>
              </a:defRPr>
            </a:lvl3pPr>
            <a:lvl4pPr marL="0" marR="0" lvl="3" indent="0" algn="r" rtl="0">
              <a:spcBef>
                <a:spcPts val="0"/>
              </a:spcBef>
              <a:buNone/>
              <a:defRPr sz="1200" b="0" i="0" u="none" strike="noStrike" cap="none">
                <a:solidFill>
                  <a:srgbClr val="888888"/>
                </a:solidFill>
                <a:latin typeface="Candara"/>
                <a:ea typeface="Candara"/>
                <a:cs typeface="Candara"/>
                <a:sym typeface="Candara"/>
              </a:defRPr>
            </a:lvl4pPr>
            <a:lvl5pPr marL="0" marR="0" lvl="4" indent="0" algn="r" rtl="0">
              <a:spcBef>
                <a:spcPts val="0"/>
              </a:spcBef>
              <a:buNone/>
              <a:defRPr sz="1200" b="0" i="0" u="none" strike="noStrike" cap="none">
                <a:solidFill>
                  <a:srgbClr val="888888"/>
                </a:solidFill>
                <a:latin typeface="Candara"/>
                <a:ea typeface="Candara"/>
                <a:cs typeface="Candara"/>
                <a:sym typeface="Candara"/>
              </a:defRPr>
            </a:lvl5pPr>
            <a:lvl6pPr marL="0" marR="0" lvl="5" indent="0" algn="r" rtl="0">
              <a:spcBef>
                <a:spcPts val="0"/>
              </a:spcBef>
              <a:buNone/>
              <a:defRPr sz="1200" b="0" i="0" u="none" strike="noStrike" cap="none">
                <a:solidFill>
                  <a:srgbClr val="888888"/>
                </a:solidFill>
                <a:latin typeface="Candara"/>
                <a:ea typeface="Candara"/>
                <a:cs typeface="Candara"/>
                <a:sym typeface="Candara"/>
              </a:defRPr>
            </a:lvl6pPr>
            <a:lvl7pPr marL="0" marR="0" lvl="6" indent="0" algn="r" rtl="0">
              <a:spcBef>
                <a:spcPts val="0"/>
              </a:spcBef>
              <a:buNone/>
              <a:defRPr sz="1200" b="0" i="0" u="none" strike="noStrike" cap="none">
                <a:solidFill>
                  <a:srgbClr val="888888"/>
                </a:solidFill>
                <a:latin typeface="Candara"/>
                <a:ea typeface="Candara"/>
                <a:cs typeface="Candara"/>
                <a:sym typeface="Candara"/>
              </a:defRPr>
            </a:lvl7pPr>
            <a:lvl8pPr marL="0" marR="0" lvl="7" indent="0" algn="r" rtl="0">
              <a:spcBef>
                <a:spcPts val="0"/>
              </a:spcBef>
              <a:buNone/>
              <a:defRPr sz="1200" b="0" i="0" u="none" strike="noStrike" cap="none">
                <a:solidFill>
                  <a:srgbClr val="888888"/>
                </a:solidFill>
                <a:latin typeface="Candara"/>
                <a:ea typeface="Candara"/>
                <a:cs typeface="Candara"/>
                <a:sym typeface="Candara"/>
              </a:defRPr>
            </a:lvl8pPr>
            <a:lvl9pPr marL="0" marR="0" lvl="8" indent="0" algn="r" rtl="0">
              <a:spcBef>
                <a:spcPts val="0"/>
              </a:spcBef>
              <a:buNone/>
              <a:defRPr sz="1200" b="0" i="0" u="none" strike="noStrike" cap="none">
                <a:solidFill>
                  <a:srgbClr val="888888"/>
                </a:solidFill>
                <a:latin typeface="Candara"/>
                <a:ea typeface="Candara"/>
                <a:cs typeface="Candara"/>
                <a:sym typeface="Candara"/>
              </a:defRPr>
            </a:lvl9p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s-MX" sz="1200" b="0" i="0" u="none" strike="noStrike" kern="0" cap="none" spc="0" normalizeH="0" baseline="0" noProof="0">
                <a:ln>
                  <a:noFill/>
                </a:ln>
                <a:solidFill>
                  <a:srgbClr val="888888"/>
                </a:solidFill>
                <a:effectLst/>
                <a:uLnTx/>
                <a:uFillTx/>
                <a:latin typeface="Candara"/>
                <a:sym typeface="Candara"/>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‹Nº›</a:t>
            </a:fld>
            <a:endParaRPr kumimoji="0" sz="1200" b="0" i="0" u="none" strike="noStrike" kern="0" cap="none" spc="0" normalizeH="0" baseline="0" noProof="0" dirty="0">
              <a:ln>
                <a:noFill/>
              </a:ln>
              <a:solidFill>
                <a:srgbClr val="888888"/>
              </a:solidFill>
              <a:effectLst/>
              <a:uLnTx/>
              <a:uFillTx/>
              <a:latin typeface="Candara"/>
              <a:sym typeface="Candara"/>
            </a:endParaRPr>
          </a:p>
        </p:txBody>
      </p:sp>
      <p:sp>
        <p:nvSpPr>
          <p:cNvPr id="19" name="Google Shape;19;p73"/>
          <p:cNvSpPr/>
          <p:nvPr/>
        </p:nvSpPr>
        <p:spPr>
          <a:xfrm>
            <a:off x="0" y="1403690"/>
            <a:ext cx="9150350" cy="4498521"/>
          </a:xfrm>
          <a:prstGeom prst="rect">
            <a:avLst/>
          </a:prstGeom>
          <a:solidFill>
            <a:srgbClr val="F2F2F2">
              <a:alpha val="67843"/>
            </a:srgbClr>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050" b="0" i="0" u="none" strike="noStrike" kern="0" cap="none" spc="0" normalizeH="0" baseline="0" noProof="0" dirty="0">
              <a:ln>
                <a:noFill/>
              </a:ln>
              <a:solidFill>
                <a:srgbClr val="FFFFFF"/>
              </a:solidFill>
              <a:effectLst/>
              <a:uLnTx/>
              <a:uFillTx/>
              <a:latin typeface="Candara"/>
              <a:ea typeface="Candara"/>
              <a:cs typeface="Candara"/>
              <a:sym typeface="Candara"/>
            </a:endParaRPr>
          </a:p>
        </p:txBody>
      </p:sp>
    </p:spTree>
    <p:extLst>
      <p:ext uri="{BB962C8B-B14F-4D97-AF65-F5344CB8AC3E}">
        <p14:creationId xmlns:p14="http://schemas.microsoft.com/office/powerpoint/2010/main" val="1778243664"/>
      </p:ext>
    </p:extLst>
  </p:cSld>
  <p:clrMap bg1="lt1" tx1="dk1" bg2="dk2" tx2="lt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4" name="2055 Rectángulo"/>
          <p:cNvSpPr/>
          <p:nvPr/>
        </p:nvSpPr>
        <p:spPr>
          <a:xfrm>
            <a:off x="1673461" y="2"/>
            <a:ext cx="6750564" cy="55880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MX" sz="135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9" name="Imagen 28"/>
          <p:cNvPicPr>
            <a:picLocks noChangeAspect="1"/>
          </p:cNvPicPr>
          <p:nvPr/>
        </p:nvPicPr>
        <p:blipFill rotWithShape="1">
          <a:blip r:embed="rId10"/>
          <a:srcRect l="1538" t="20344" r="770" b="15263"/>
          <a:stretch/>
        </p:blipFill>
        <p:spPr>
          <a:xfrm>
            <a:off x="-15638" y="6686393"/>
            <a:ext cx="9175275" cy="185824"/>
          </a:xfrm>
          <a:prstGeom prst="rect">
            <a:avLst/>
          </a:prstGeom>
        </p:spPr>
      </p:pic>
      <p:pic>
        <p:nvPicPr>
          <p:cNvPr id="2" name="Imagen 1"/>
          <p:cNvPicPr>
            <a:picLocks noChangeAspect="1"/>
          </p:cNvPicPr>
          <p:nvPr/>
        </p:nvPicPr>
        <p:blipFill rotWithShape="1">
          <a:blip r:embed="rId11" cstate="print">
            <a:extLst>
              <a:ext uri="{28A0092B-C50C-407E-A947-70E740481C1C}">
                <a14:useLocalDpi xmlns:a14="http://schemas.microsoft.com/office/drawing/2010/main" val="0"/>
              </a:ext>
            </a:extLst>
          </a:blip>
          <a:srcRect t="7539" b="9526"/>
          <a:stretch/>
        </p:blipFill>
        <p:spPr>
          <a:xfrm>
            <a:off x="-15639" y="1"/>
            <a:ext cx="1689100" cy="558800"/>
          </a:xfrm>
          <a:prstGeom prst="rect">
            <a:avLst/>
          </a:prstGeom>
        </p:spPr>
      </p:pic>
      <p:sp>
        <p:nvSpPr>
          <p:cNvPr id="46" name="75 Rectángulo"/>
          <p:cNvSpPr/>
          <p:nvPr/>
        </p:nvSpPr>
        <p:spPr>
          <a:xfrm>
            <a:off x="14551" y="1363901"/>
            <a:ext cx="3452825" cy="4608512"/>
          </a:xfrm>
          <a:prstGeom prst="rect">
            <a:avLst/>
          </a:prstGeom>
          <a:solidFill>
            <a:srgbClr val="FFFFFF">
              <a:alpha val="30196"/>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MX" sz="9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1"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900" b="0" i="0" u="none" strike="noStrike" kern="1200" cap="none" spc="0" normalizeH="0" baseline="0" noProof="0" smtClean="0">
                <a:ln>
                  <a:noFill/>
                </a:ln>
                <a:solidFill>
                  <a:prstClr val="black">
                    <a:tint val="75000"/>
                  </a:prstClr>
                </a:solidFill>
                <a:effectLst/>
                <a:uLnTx/>
                <a:uFillTx/>
                <a:latin typeface="Candar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n-US" sz="9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pic>
        <p:nvPicPr>
          <p:cNvPr id="9" name="Imagen 8"/>
          <p:cNvPicPr/>
          <p:nvPr/>
        </p:nvPicPr>
        <p:blipFill rotWithShape="1">
          <a:blip r:embed="rId12">
            <a:duotone>
              <a:schemeClr val="bg2">
                <a:shade val="45000"/>
                <a:satMod val="135000"/>
              </a:schemeClr>
              <a:prstClr val="white"/>
            </a:duotone>
          </a:blip>
          <a:srcRect l="2546" t="24150" r="66225" b="18796"/>
          <a:stretch/>
        </p:blipFill>
        <p:spPr bwMode="auto">
          <a:xfrm>
            <a:off x="8439666" y="7184"/>
            <a:ext cx="704335" cy="73304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713855996"/>
      </p:ext>
    </p:extLst>
  </p:cSld>
  <p:clrMap bg1="lt1" tx1="dk1" bg2="lt2" tx2="dk2" accent1="accent1" accent2="accent2" accent3="accent3" accent4="accent4" accent5="accent5" accent6="accent6" hlink="hlink" folHlink="folHlink"/>
  <p:sldLayoutIdLst>
    <p:sldLayoutId id="2147483840" r:id="rId1"/>
    <p:sldLayoutId id="2147483841" r:id="rId2"/>
    <p:sldLayoutId id="2147483842" r:id="rId3"/>
    <p:sldLayoutId id="2147483843" r:id="rId4"/>
    <p:sldLayoutId id="2147483844" r:id="rId5"/>
    <p:sldLayoutId id="2147483845" r:id="rId6"/>
    <p:sldLayoutId id="2147483846" r:id="rId7"/>
    <p:sldLayoutId id="2147483847" r:id="rId8"/>
  </p:sldLayoutIdLst>
  <p:hf hdr="0" ftr="0" dt="0"/>
  <p:txStyles>
    <p:titleStyle>
      <a:lvl1pPr algn="l" defTabSz="68578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4" name="2055 Rectángulo"/>
          <p:cNvSpPr/>
          <p:nvPr/>
        </p:nvSpPr>
        <p:spPr>
          <a:xfrm>
            <a:off x="1673461" y="0"/>
            <a:ext cx="6750564" cy="55880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9" name="Imagen 28"/>
          <p:cNvPicPr>
            <a:picLocks noChangeAspect="1"/>
          </p:cNvPicPr>
          <p:nvPr userDrawn="1"/>
        </p:nvPicPr>
        <p:blipFill rotWithShape="1">
          <a:blip r:embed="rId3"/>
          <a:srcRect l="1538" t="20344" r="770" b="15263"/>
          <a:stretch/>
        </p:blipFill>
        <p:spPr>
          <a:xfrm>
            <a:off x="-15639" y="6686393"/>
            <a:ext cx="9175275" cy="185824"/>
          </a:xfrm>
          <a:prstGeom prst="rect">
            <a:avLst/>
          </a:prstGeom>
        </p:spPr>
      </p:pic>
      <p:pic>
        <p:nvPicPr>
          <p:cNvPr id="2" name="Imagen 1"/>
          <p:cNvPicPr>
            <a:picLocks noChangeAspect="1"/>
          </p:cNvPicPr>
          <p:nvPr/>
        </p:nvPicPr>
        <p:blipFill rotWithShape="1">
          <a:blip r:embed="rId4" cstate="print">
            <a:extLst>
              <a:ext uri="{28A0092B-C50C-407E-A947-70E740481C1C}">
                <a14:useLocalDpi xmlns:a14="http://schemas.microsoft.com/office/drawing/2010/main" val="0"/>
              </a:ext>
            </a:extLst>
          </a:blip>
          <a:srcRect t="7539" b="9526"/>
          <a:stretch/>
        </p:blipFill>
        <p:spPr>
          <a:xfrm>
            <a:off x="-15639" y="1"/>
            <a:ext cx="1689100" cy="558800"/>
          </a:xfrm>
          <a:prstGeom prst="rect">
            <a:avLst/>
          </a:prstGeom>
        </p:spPr>
      </p:pic>
      <p:sp>
        <p:nvSpPr>
          <p:cNvPr id="11"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9" name="Imagen 8"/>
          <p:cNvPicPr/>
          <p:nvPr userDrawn="1"/>
        </p:nvPicPr>
        <p:blipFill rotWithShape="1">
          <a:blip r:embed="rId5">
            <a:duotone>
              <a:schemeClr val="bg2">
                <a:shade val="45000"/>
                <a:satMod val="135000"/>
              </a:schemeClr>
              <a:prstClr val="white"/>
            </a:duotone>
          </a:blip>
          <a:srcRect l="2546" t="24150" r="66225" b="18796"/>
          <a:stretch/>
        </p:blipFill>
        <p:spPr bwMode="auto">
          <a:xfrm>
            <a:off x="8439665" y="7184"/>
            <a:ext cx="704335" cy="73304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721290425"/>
      </p:ext>
    </p:extLst>
  </p:cSld>
  <p:clrMap bg1="lt1" tx1="dk1" bg2="lt2" tx2="dk2" accent1="accent1" accent2="accent2" accent3="accent3" accent4="accent4" accent5="accent5" accent6="accent6" hlink="hlink" folHlink="folHlink"/>
  <p:sldLayoutIdLst>
    <p:sldLayoutId id="2147483694" r:id="rId1"/>
  </p:sldLayoutIdLst>
  <p:timing>
    <p:tnLst>
      <p:par>
        <p:cTn id="1" dur="indefinite" restart="never" nodeType="tmRoot"/>
      </p:par>
    </p:tnLst>
  </p:timing>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7"/>
          <a:srcRect/>
          <a:stretch>
            <a:fillRect/>
          </a:stretch>
        </a:blipFill>
        <a:effectLst/>
      </p:bgPr>
    </p:bg>
    <p:spTree>
      <p:nvGrpSpPr>
        <p:cNvPr id="1" name=""/>
        <p:cNvGrpSpPr/>
        <p:nvPr/>
      </p:nvGrpSpPr>
      <p:grpSpPr>
        <a:xfrm>
          <a:off x="0" y="0"/>
          <a:ext cx="0" cy="0"/>
          <a:chOff x="0" y="0"/>
          <a:chExt cx="0" cy="0"/>
        </a:xfrm>
      </p:grpSpPr>
      <p:pic>
        <p:nvPicPr>
          <p:cNvPr id="11" name="Imagen 10"/>
          <p:cNvPicPr>
            <a:picLocks noChangeAspect="1"/>
          </p:cNvPicPr>
          <p:nvPr userDrawn="1"/>
        </p:nvPicPr>
        <p:blipFill>
          <a:blip r:embed="rId8"/>
          <a:stretch>
            <a:fillRect/>
          </a:stretch>
        </p:blipFill>
        <p:spPr>
          <a:xfrm>
            <a:off x="5967748" y="1683446"/>
            <a:ext cx="2719052" cy="3670110"/>
          </a:xfrm>
          <a:prstGeom prst="rect">
            <a:avLst/>
          </a:prstGeom>
        </p:spPr>
      </p:pic>
      <p:sp>
        <p:nvSpPr>
          <p:cNvPr id="12" name="41 Rectángulo"/>
          <p:cNvSpPr/>
          <p:nvPr userDrawn="1"/>
        </p:nvSpPr>
        <p:spPr>
          <a:xfrm>
            <a:off x="-6351" y="1179738"/>
            <a:ext cx="9150350" cy="4498521"/>
          </a:xfrm>
          <a:prstGeom prst="rect">
            <a:avLst/>
          </a:prstGeom>
          <a:solidFill>
            <a:schemeClr val="bg1">
              <a:lumMod val="95000"/>
              <a:alpha val="68000"/>
            </a:scheme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MX" sz="1050" dirty="0" smtClean="0">
              <a:solidFill>
                <a:schemeClr val="bg1"/>
              </a:solidFill>
            </a:endParaRPr>
          </a:p>
        </p:txBody>
      </p:sp>
      <p:pic>
        <p:nvPicPr>
          <p:cNvPr id="7" name="Imagen 6"/>
          <p:cNvPicPr>
            <a:picLocks noChangeAspect="1"/>
          </p:cNvPicPr>
          <p:nvPr/>
        </p:nvPicPr>
        <p:blipFill>
          <a:blip r:embed="rId9"/>
          <a:stretch>
            <a:fillRect/>
          </a:stretch>
        </p:blipFill>
        <p:spPr>
          <a:xfrm>
            <a:off x="-3445" y="1968881"/>
            <a:ext cx="9150889" cy="2920237"/>
          </a:xfrm>
          <a:prstGeom prst="rect">
            <a:avLst/>
          </a:prstGeom>
        </p:spPr>
      </p:pic>
      <p:pic>
        <p:nvPicPr>
          <p:cNvPr id="10" name="Imagen 9"/>
          <p:cNvPicPr>
            <a:picLocks noChangeAspect="1"/>
          </p:cNvPicPr>
          <p:nvPr/>
        </p:nvPicPr>
        <p:blipFill>
          <a:blip r:embed="rId8"/>
          <a:stretch>
            <a:fillRect/>
          </a:stretch>
        </p:blipFill>
        <p:spPr>
          <a:xfrm>
            <a:off x="5967748" y="1683446"/>
            <a:ext cx="2719052" cy="3670110"/>
          </a:xfrm>
          <a:prstGeom prst="rect">
            <a:avLst/>
          </a:prstGeom>
        </p:spPr>
      </p:pic>
      <p:sp>
        <p:nvSpPr>
          <p:cNvPr id="2" name="Title Placeholder 1"/>
          <p:cNvSpPr>
            <a:spLocks noGrp="1"/>
          </p:cNvSpPr>
          <p:nvPr>
            <p:ph type="title"/>
          </p:nvPr>
        </p:nvSpPr>
        <p:spPr>
          <a:xfrm>
            <a:off x="2817340" y="0"/>
            <a:ext cx="6326659" cy="1143000"/>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
        <p:nvSpPr>
          <p:cNvPr id="8" name="41 Rectángulo"/>
          <p:cNvSpPr/>
          <p:nvPr/>
        </p:nvSpPr>
        <p:spPr>
          <a:xfrm>
            <a:off x="0" y="1403690"/>
            <a:ext cx="9150350" cy="4498521"/>
          </a:xfrm>
          <a:prstGeom prst="rect">
            <a:avLst/>
          </a:prstGeom>
          <a:solidFill>
            <a:schemeClr val="bg1">
              <a:lumMod val="95000"/>
              <a:alpha val="68000"/>
            </a:scheme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MX" sz="1050" dirty="0" smtClean="0">
              <a:solidFill>
                <a:schemeClr val="bg1"/>
              </a:solidFill>
            </a:endParaRPr>
          </a:p>
        </p:txBody>
      </p:sp>
    </p:spTree>
    <p:extLst>
      <p:ext uri="{BB962C8B-B14F-4D97-AF65-F5344CB8AC3E}">
        <p14:creationId xmlns:p14="http://schemas.microsoft.com/office/powerpoint/2010/main" val="2053623965"/>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2" r:id="rId4"/>
    <p:sldLayoutId id="2147483737" r:id="rId5"/>
  </p:sldLayoutIdLst>
  <p:timing>
    <p:tnLst>
      <p:par>
        <p:cTn id="1" dur="indefinite" restart="never" nodeType="tmRoot"/>
      </p:par>
    </p:tnLst>
  </p:timing>
  <p:hf hdr="0" ftr="0" dt="0"/>
  <p:txStyles>
    <p:titleStyle>
      <a:lvl1pPr algn="ctr" defTabSz="457200" rtl="0" eaLnBrk="1" latinLnBrk="0" hangingPunct="1">
        <a:spcBef>
          <a:spcPct val="0"/>
        </a:spcBef>
        <a:buNone/>
        <a:defRPr sz="2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srcRect/>
          <a:stretch>
            <a:fillRect/>
          </a:stretch>
        </a:blipFill>
        <a:effectLst/>
      </p:bgPr>
    </p:bg>
    <p:spTree>
      <p:nvGrpSpPr>
        <p:cNvPr id="1" name=""/>
        <p:cNvGrpSpPr/>
        <p:nvPr/>
      </p:nvGrpSpPr>
      <p:grpSpPr>
        <a:xfrm>
          <a:off x="0" y="0"/>
          <a:ext cx="0" cy="0"/>
          <a:chOff x="0" y="0"/>
          <a:chExt cx="0" cy="0"/>
        </a:xfrm>
      </p:grpSpPr>
      <p:sp>
        <p:nvSpPr>
          <p:cNvPr id="10" name="Rectángulo 9"/>
          <p:cNvSpPr/>
          <p:nvPr/>
        </p:nvSpPr>
        <p:spPr>
          <a:xfrm>
            <a:off x="-1" y="0"/>
            <a:ext cx="9143999" cy="6858000"/>
          </a:xfrm>
          <a:prstGeom prst="rect">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3" name="Text Placeholder 2"/>
          <p:cNvSpPr>
            <a:spLocks noGrp="1"/>
          </p:cNvSpPr>
          <p:nvPr>
            <p:ph type="body" idx="1"/>
          </p:nvPr>
        </p:nvSpPr>
        <p:spPr>
          <a:xfrm>
            <a:off x="457200" y="1239486"/>
            <a:ext cx="8229600" cy="4525963"/>
          </a:xfrm>
          <a:prstGeom prst="rect">
            <a:avLst/>
          </a:prstGeom>
          <a:ln>
            <a:noFill/>
          </a:ln>
        </p:spPr>
        <p:txBody>
          <a:bodyPr vert="horz" lIns="91440" tIns="45720" rIns="91440" bIns="45720" rtlCol="0">
            <a:normAutofit/>
          </a:body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9" name="Imagen 8"/>
          <p:cNvPicPr>
            <a:picLocks noChangeAspect="1"/>
          </p:cNvPicPr>
          <p:nvPr/>
        </p:nvPicPr>
        <p:blipFill rotWithShape="1">
          <a:blip r:embed="rId6" cstate="print">
            <a:extLst>
              <a:ext uri="{28A0092B-C50C-407E-A947-70E740481C1C}">
                <a14:useLocalDpi xmlns:a14="http://schemas.microsoft.com/office/drawing/2010/main" val="0"/>
              </a:ext>
            </a:extLst>
          </a:blip>
          <a:srcRect t="8645" b="10644"/>
          <a:stretch/>
        </p:blipFill>
        <p:spPr>
          <a:xfrm>
            <a:off x="0" y="0"/>
            <a:ext cx="1719618" cy="559664"/>
          </a:xfrm>
          <a:prstGeom prst="rect">
            <a:avLst/>
          </a:prstGeom>
        </p:spPr>
      </p:pic>
      <p:sp>
        <p:nvSpPr>
          <p:cNvPr id="11" name="2055 Rectángulo"/>
          <p:cNvSpPr/>
          <p:nvPr/>
        </p:nvSpPr>
        <p:spPr>
          <a:xfrm>
            <a:off x="1719618" y="1"/>
            <a:ext cx="7424383" cy="559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Placeholder 1"/>
          <p:cNvSpPr>
            <a:spLocks noGrp="1"/>
          </p:cNvSpPr>
          <p:nvPr>
            <p:ph type="title"/>
          </p:nvPr>
        </p:nvSpPr>
        <p:spPr>
          <a:xfrm>
            <a:off x="1719618" y="1"/>
            <a:ext cx="7424380" cy="559664"/>
          </a:xfrm>
          <a:prstGeom prst="rect">
            <a:avLst/>
          </a:prstGeom>
          <a:ln>
            <a:noFill/>
          </a:ln>
        </p:spPr>
        <p:txBody>
          <a:bodyPr vert="horz" lIns="91440" tIns="45720" rIns="91440" bIns="45720" rtlCol="0" anchor="ctr">
            <a:noAutofit/>
          </a:bodyPr>
          <a:lstStyle/>
          <a:p>
            <a:r>
              <a:rPr lang="es-ES" dirty="0" smtClean="0"/>
              <a:t>Haga clic para modificar el estilo de título del patrón</a:t>
            </a:r>
            <a:endParaRPr lang="en-US" dirty="0"/>
          </a:p>
        </p:txBody>
      </p:sp>
      <p:pic>
        <p:nvPicPr>
          <p:cNvPr id="13" name="Imagen 12"/>
          <p:cNvPicPr>
            <a:picLocks noChangeAspect="1"/>
          </p:cNvPicPr>
          <p:nvPr/>
        </p:nvPicPr>
        <p:blipFill rotWithShape="1">
          <a:blip r:embed="rId7">
            <a:clrChange>
              <a:clrFrom>
                <a:srgbClr val="EAEBED"/>
              </a:clrFrom>
              <a:clrTo>
                <a:srgbClr val="EAEBED">
                  <a:alpha val="0"/>
                </a:srgbClr>
              </a:clrTo>
            </a:clrChange>
            <a:extLst>
              <a:ext uri="{28A0092B-C50C-407E-A947-70E740481C1C}">
                <a14:useLocalDpi xmlns:a14="http://schemas.microsoft.com/office/drawing/2010/main" val="0"/>
              </a:ext>
            </a:extLst>
          </a:blip>
          <a:srcRect l="21007" t="16595" r="13165" b="9678"/>
          <a:stretch/>
        </p:blipFill>
        <p:spPr>
          <a:xfrm>
            <a:off x="232011" y="5777285"/>
            <a:ext cx="843027" cy="944189"/>
          </a:xfrm>
          <a:prstGeom prst="rect">
            <a:avLst/>
          </a:prstGeom>
        </p:spPr>
      </p:pic>
    </p:spTree>
    <p:extLst>
      <p:ext uri="{BB962C8B-B14F-4D97-AF65-F5344CB8AC3E}">
        <p14:creationId xmlns:p14="http://schemas.microsoft.com/office/powerpoint/2010/main" val="109086530"/>
      </p:ext>
    </p:extLst>
  </p:cSld>
  <p:clrMap bg1="lt1" tx1="dk1" bg2="lt2" tx2="dk2" accent1="accent1" accent2="accent2" accent3="accent3" accent4="accent4" accent5="accent5" accent6="accent6" hlink="hlink" folHlink="folHlink"/>
  <p:sldLayoutIdLst>
    <p:sldLayoutId id="2147483704" r:id="rId1"/>
    <p:sldLayoutId id="2147483740" r:id="rId2"/>
    <p:sldLayoutId id="2147483741" r:id="rId3"/>
  </p:sldLayoutIdLst>
  <p:timing>
    <p:tnLst>
      <p:par>
        <p:cTn id="1" dur="indefinite" restart="never" nodeType="tmRoot"/>
      </p:par>
    </p:tnLst>
  </p:timing>
  <p:hf hdr="0" ftr="0" dt="0"/>
  <p:txStyles>
    <p:titleStyle>
      <a:lvl1pPr algn="ctr" defTabSz="457200" rtl="0" eaLnBrk="1" latinLnBrk="0" hangingPunct="1">
        <a:spcBef>
          <a:spcPct val="0"/>
        </a:spcBef>
        <a:buNone/>
        <a:defRPr sz="2400" kern="1200">
          <a:solidFill>
            <a:schemeClr val="bg1">
              <a:lumMod val="95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Imagen 2"/>
          <p:cNvPicPr>
            <a:picLocks noChangeAspect="1"/>
          </p:cNvPicPr>
          <p:nvPr/>
        </p:nvPicPr>
        <p:blipFill>
          <a:blip r:embed="rId4"/>
          <a:stretch>
            <a:fillRect/>
          </a:stretch>
        </p:blipFill>
        <p:spPr>
          <a:xfrm>
            <a:off x="5323499" y="1763858"/>
            <a:ext cx="2719052" cy="3670110"/>
          </a:xfrm>
          <a:prstGeom prst="rect">
            <a:avLst/>
          </a:prstGeom>
          <a:ln>
            <a:noFill/>
          </a:ln>
        </p:spPr>
      </p:pic>
      <p:pic>
        <p:nvPicPr>
          <p:cNvPr id="28" name="Imagen 27"/>
          <p:cNvPicPr/>
          <p:nvPr/>
        </p:nvPicPr>
        <p:blipFill rotWithShape="1">
          <a:blip r:embed="rId5">
            <a:duotone>
              <a:schemeClr val="bg2">
                <a:shade val="45000"/>
                <a:satMod val="135000"/>
              </a:schemeClr>
              <a:prstClr val="white"/>
            </a:duotone>
          </a:blip>
          <a:srcRect l="2546" t="24150" r="66225" b="18796"/>
          <a:stretch/>
        </p:blipFill>
        <p:spPr bwMode="auto">
          <a:xfrm>
            <a:off x="8388901" y="7184"/>
            <a:ext cx="755099" cy="830199"/>
          </a:xfrm>
          <a:prstGeom prst="rect">
            <a:avLst/>
          </a:prstGeom>
          <a:ln>
            <a:noFill/>
          </a:ln>
          <a:extLst>
            <a:ext uri="{53640926-AAD7-44D8-BBD7-CCE9431645EC}">
              <a14:shadowObscured xmlns:a14="http://schemas.microsoft.com/office/drawing/2010/main"/>
            </a:ext>
          </a:extLst>
        </p:spPr>
      </p:pic>
      <p:sp>
        <p:nvSpPr>
          <p:cNvPr id="24" name="2055 Rectángulo"/>
          <p:cNvSpPr/>
          <p:nvPr/>
        </p:nvSpPr>
        <p:spPr>
          <a:xfrm>
            <a:off x="1692322" y="-2"/>
            <a:ext cx="6696578" cy="56041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4" name="Imagen 3"/>
          <p:cNvPicPr>
            <a:picLocks noChangeAspect="1"/>
          </p:cNvPicPr>
          <p:nvPr/>
        </p:nvPicPr>
        <p:blipFill>
          <a:blip r:embed="rId6"/>
          <a:stretch>
            <a:fillRect/>
          </a:stretch>
        </p:blipFill>
        <p:spPr>
          <a:xfrm>
            <a:off x="-31275" y="2137955"/>
            <a:ext cx="9175275" cy="2987299"/>
          </a:xfrm>
          <a:prstGeom prst="rect">
            <a:avLst/>
          </a:prstGeom>
          <a:ln>
            <a:noFill/>
          </a:ln>
        </p:spPr>
      </p:pic>
      <p:pic>
        <p:nvPicPr>
          <p:cNvPr id="29" name="Imagen 28"/>
          <p:cNvPicPr>
            <a:picLocks noChangeAspect="1"/>
          </p:cNvPicPr>
          <p:nvPr/>
        </p:nvPicPr>
        <p:blipFill rotWithShape="1">
          <a:blip r:embed="rId7"/>
          <a:srcRect l="1538" t="20344" r="770" b="15263"/>
          <a:stretch/>
        </p:blipFill>
        <p:spPr>
          <a:xfrm>
            <a:off x="-15639" y="6686393"/>
            <a:ext cx="9175275" cy="185824"/>
          </a:xfrm>
          <a:prstGeom prst="rect">
            <a:avLst/>
          </a:prstGeom>
        </p:spPr>
      </p:pic>
      <p:pic>
        <p:nvPicPr>
          <p:cNvPr id="2" name="Imagen 1"/>
          <p:cNvPicPr>
            <a:picLocks noChangeAspect="1"/>
          </p:cNvPicPr>
          <p:nvPr/>
        </p:nvPicPr>
        <p:blipFill rotWithShape="1">
          <a:blip r:embed="rId8" cstate="print">
            <a:extLst>
              <a:ext uri="{28A0092B-C50C-407E-A947-70E740481C1C}">
                <a14:useLocalDpi xmlns:a14="http://schemas.microsoft.com/office/drawing/2010/main" val="0"/>
              </a:ext>
            </a:extLst>
          </a:blip>
          <a:srcRect t="7792" b="9657"/>
          <a:stretch/>
        </p:blipFill>
        <p:spPr>
          <a:xfrm>
            <a:off x="-1" y="-1"/>
            <a:ext cx="1692323" cy="560411"/>
          </a:xfrm>
          <a:prstGeom prst="rect">
            <a:avLst/>
          </a:prstGeom>
        </p:spPr>
      </p:pic>
      <p:sp>
        <p:nvSpPr>
          <p:cNvPr id="39" name="2 Rectángulo"/>
          <p:cNvSpPr/>
          <p:nvPr/>
        </p:nvSpPr>
        <p:spPr>
          <a:xfrm>
            <a:off x="30186" y="1791506"/>
            <a:ext cx="9129450" cy="396044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3"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2573373930"/>
      </p:ext>
    </p:extLst>
  </p:cSld>
  <p:clrMap bg1="lt1" tx1="dk1" bg2="lt2" tx2="dk2" accent1="accent1" accent2="accent2" accent3="accent3" accent4="accent4" accent5="accent5" accent6="accent6" hlink="hlink" folHlink="folHlink"/>
  <p:sldLayoutIdLst>
    <p:sldLayoutId id="2147483706" r:id="rId1"/>
    <p:sldLayoutId id="2147483798" r:id="rId2"/>
  </p:sldLayoutIdLst>
  <p:timing>
    <p:tnLst>
      <p:par>
        <p:cTn id="1" dur="indefinite" restart="never" nodeType="tmRoot"/>
      </p:par>
    </p:tnLst>
  </p:timing>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4" name="2055 Rectángulo"/>
          <p:cNvSpPr/>
          <p:nvPr/>
        </p:nvSpPr>
        <p:spPr>
          <a:xfrm>
            <a:off x="1705970" y="-2"/>
            <a:ext cx="6733695" cy="54591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9" name="Imagen 28"/>
          <p:cNvPicPr>
            <a:picLocks noChangeAspect="1"/>
          </p:cNvPicPr>
          <p:nvPr/>
        </p:nvPicPr>
        <p:blipFill rotWithShape="1">
          <a:blip r:embed="rId3"/>
          <a:srcRect l="1538" t="20344" r="770" b="15263"/>
          <a:stretch/>
        </p:blipFill>
        <p:spPr>
          <a:xfrm>
            <a:off x="-15639" y="6686393"/>
            <a:ext cx="9175275" cy="185824"/>
          </a:xfrm>
          <a:prstGeom prst="rect">
            <a:avLst/>
          </a:prstGeom>
        </p:spPr>
      </p:pic>
      <p:pic>
        <p:nvPicPr>
          <p:cNvPr id="2" name="Imagen 1"/>
          <p:cNvPicPr>
            <a:picLocks noChangeAspect="1"/>
          </p:cNvPicPr>
          <p:nvPr/>
        </p:nvPicPr>
        <p:blipFill rotWithShape="1">
          <a:blip r:embed="rId4" cstate="print">
            <a:extLst>
              <a:ext uri="{28A0092B-C50C-407E-A947-70E740481C1C}">
                <a14:useLocalDpi xmlns:a14="http://schemas.microsoft.com/office/drawing/2010/main" val="0"/>
              </a:ext>
            </a:extLst>
          </a:blip>
          <a:srcRect t="8639" b="10291"/>
          <a:stretch/>
        </p:blipFill>
        <p:spPr>
          <a:xfrm>
            <a:off x="1" y="-1"/>
            <a:ext cx="1705970" cy="545911"/>
          </a:xfrm>
          <a:prstGeom prst="rect">
            <a:avLst/>
          </a:prstGeom>
        </p:spPr>
      </p:pic>
      <p:sp>
        <p:nvSpPr>
          <p:cNvPr id="11"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9" name="Imagen 8"/>
          <p:cNvPicPr/>
          <p:nvPr userDrawn="1"/>
        </p:nvPicPr>
        <p:blipFill rotWithShape="1">
          <a:blip r:embed="rId5">
            <a:duotone>
              <a:schemeClr val="bg2">
                <a:shade val="45000"/>
                <a:satMod val="135000"/>
              </a:schemeClr>
              <a:prstClr val="white"/>
            </a:duotone>
          </a:blip>
          <a:srcRect l="2546" t="24150" r="66225" b="18796"/>
          <a:stretch/>
        </p:blipFill>
        <p:spPr bwMode="auto">
          <a:xfrm>
            <a:off x="8439665" y="7184"/>
            <a:ext cx="704335" cy="73304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331965195"/>
      </p:ext>
    </p:extLst>
  </p:cSld>
  <p:clrMap bg1="lt1" tx1="dk1" bg2="lt2" tx2="dk2" accent1="accent1" accent2="accent2" accent3="accent3" accent4="accent4" accent5="accent5" accent6="accent6" hlink="hlink" folHlink="folHlink"/>
  <p:sldLayoutIdLst>
    <p:sldLayoutId id="2147483708" r:id="rId1"/>
  </p:sldLayoutIdLst>
  <p:timing>
    <p:tnLst>
      <p:par>
        <p:cTn id="1" dur="indefinite" restart="never" nodeType="tmRoot"/>
      </p:par>
    </p:tnLst>
  </p:timing>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6"/>
          <a:srcRect/>
          <a:stretch>
            <a:fillRect/>
          </a:stretch>
        </a:blipFill>
        <a:effectLst/>
      </p:bgPr>
    </p:bg>
    <p:spTree>
      <p:nvGrpSpPr>
        <p:cNvPr id="1" name=""/>
        <p:cNvGrpSpPr/>
        <p:nvPr/>
      </p:nvGrpSpPr>
      <p:grpSpPr>
        <a:xfrm>
          <a:off x="0" y="0"/>
          <a:ext cx="0" cy="0"/>
          <a:chOff x="0" y="0"/>
          <a:chExt cx="0" cy="0"/>
        </a:xfrm>
      </p:grpSpPr>
      <p:pic>
        <p:nvPicPr>
          <p:cNvPr id="7" name="Imagen 6"/>
          <p:cNvPicPr>
            <a:picLocks noChangeAspect="1"/>
          </p:cNvPicPr>
          <p:nvPr/>
        </p:nvPicPr>
        <p:blipFill>
          <a:blip r:embed="rId7"/>
          <a:stretch>
            <a:fillRect/>
          </a:stretch>
        </p:blipFill>
        <p:spPr>
          <a:xfrm>
            <a:off x="-3445" y="1968881"/>
            <a:ext cx="9150889" cy="2920237"/>
          </a:xfrm>
          <a:prstGeom prst="rect">
            <a:avLst/>
          </a:prstGeom>
        </p:spPr>
      </p:pic>
      <p:pic>
        <p:nvPicPr>
          <p:cNvPr id="10" name="Imagen 9"/>
          <p:cNvPicPr>
            <a:picLocks noChangeAspect="1"/>
          </p:cNvPicPr>
          <p:nvPr/>
        </p:nvPicPr>
        <p:blipFill>
          <a:blip r:embed="rId8"/>
          <a:stretch>
            <a:fillRect/>
          </a:stretch>
        </p:blipFill>
        <p:spPr>
          <a:xfrm>
            <a:off x="5967748" y="1683446"/>
            <a:ext cx="2719052" cy="3670110"/>
          </a:xfrm>
          <a:prstGeom prst="rect">
            <a:avLst/>
          </a:prstGeom>
        </p:spPr>
      </p:pic>
      <p:sp>
        <p:nvSpPr>
          <p:cNvPr id="8" name="41 Rectángulo"/>
          <p:cNvSpPr/>
          <p:nvPr/>
        </p:nvSpPr>
        <p:spPr>
          <a:xfrm>
            <a:off x="-6351" y="1179738"/>
            <a:ext cx="9150350" cy="4498521"/>
          </a:xfrm>
          <a:prstGeom prst="rect">
            <a:avLst/>
          </a:prstGeom>
          <a:solidFill>
            <a:schemeClr val="bg1">
              <a:lumMod val="95000"/>
              <a:alpha val="68000"/>
            </a:scheme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MX" sz="1050" dirty="0" smtClean="0">
              <a:solidFill>
                <a:schemeClr val="bg1"/>
              </a:solidFill>
            </a:endParaRPr>
          </a:p>
        </p:txBody>
      </p:sp>
      <p:sp>
        <p:nvSpPr>
          <p:cNvPr id="2" name="Title Placeholder 1"/>
          <p:cNvSpPr>
            <a:spLocks noGrp="1"/>
          </p:cNvSpPr>
          <p:nvPr>
            <p:ph type="title"/>
          </p:nvPr>
        </p:nvSpPr>
        <p:spPr>
          <a:xfrm>
            <a:off x="2817340" y="0"/>
            <a:ext cx="6326659" cy="1143000"/>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11" name="Imagen 10"/>
          <p:cNvPicPr>
            <a:picLocks noChangeAspect="1"/>
          </p:cNvPicPr>
          <p:nvPr userDrawn="1"/>
        </p:nvPicPr>
        <p:blipFill>
          <a:blip r:embed="rId8"/>
          <a:stretch>
            <a:fillRect/>
          </a:stretch>
        </p:blipFill>
        <p:spPr>
          <a:xfrm>
            <a:off x="5967748" y="1683446"/>
            <a:ext cx="2719052" cy="3670110"/>
          </a:xfrm>
          <a:prstGeom prst="rect">
            <a:avLst/>
          </a:prstGeom>
        </p:spPr>
      </p:pic>
      <p:sp>
        <p:nvSpPr>
          <p:cNvPr id="12" name="41 Rectángulo"/>
          <p:cNvSpPr/>
          <p:nvPr userDrawn="1"/>
        </p:nvSpPr>
        <p:spPr>
          <a:xfrm>
            <a:off x="-6351" y="1294831"/>
            <a:ext cx="9150350" cy="4498521"/>
          </a:xfrm>
          <a:prstGeom prst="rect">
            <a:avLst/>
          </a:prstGeom>
          <a:solidFill>
            <a:schemeClr val="bg1">
              <a:lumMod val="95000"/>
              <a:alpha val="68000"/>
            </a:scheme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MX" sz="1050" dirty="0" smtClean="0">
              <a:solidFill>
                <a:schemeClr val="bg1"/>
              </a:solidFill>
            </a:endParaRPr>
          </a:p>
        </p:txBody>
      </p:sp>
    </p:spTree>
    <p:extLst>
      <p:ext uri="{BB962C8B-B14F-4D97-AF65-F5344CB8AC3E}">
        <p14:creationId xmlns:p14="http://schemas.microsoft.com/office/powerpoint/2010/main" val="755417664"/>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Lst>
  <p:timing>
    <p:tnLst>
      <p:par>
        <p:cTn id="1" dur="indefinite" restart="never" nodeType="tmRoot"/>
      </p:par>
    </p:tnLst>
  </p:timing>
  <p:hf hdr="0" ftr="0" dt="0"/>
  <p:txStyles>
    <p:titleStyle>
      <a:lvl1pPr algn="ctr" defTabSz="457200" rtl="0" eaLnBrk="1" latinLnBrk="0" hangingPunct="1">
        <a:spcBef>
          <a:spcPct val="0"/>
        </a:spcBef>
        <a:buNone/>
        <a:defRPr sz="2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srcRect/>
          <a:stretch>
            <a:fillRect/>
          </a:stretch>
        </a:blipFill>
        <a:effectLst/>
      </p:bgPr>
    </p:bg>
    <p:spTree>
      <p:nvGrpSpPr>
        <p:cNvPr id="1" name=""/>
        <p:cNvGrpSpPr/>
        <p:nvPr/>
      </p:nvGrpSpPr>
      <p:grpSpPr>
        <a:xfrm>
          <a:off x="0" y="0"/>
          <a:ext cx="0" cy="0"/>
          <a:chOff x="0" y="0"/>
          <a:chExt cx="0" cy="0"/>
        </a:xfrm>
      </p:grpSpPr>
      <p:sp>
        <p:nvSpPr>
          <p:cNvPr id="10" name="Rectángulo 9"/>
          <p:cNvSpPr/>
          <p:nvPr/>
        </p:nvSpPr>
        <p:spPr>
          <a:xfrm>
            <a:off x="-1" y="0"/>
            <a:ext cx="9143999" cy="6870357"/>
          </a:xfrm>
          <a:prstGeom prst="rect">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3" name="Text Placeholder 2"/>
          <p:cNvSpPr>
            <a:spLocks noGrp="1"/>
          </p:cNvSpPr>
          <p:nvPr>
            <p:ph type="body" idx="1"/>
          </p:nvPr>
        </p:nvSpPr>
        <p:spPr>
          <a:xfrm>
            <a:off x="457200" y="1239486"/>
            <a:ext cx="8229600" cy="4525963"/>
          </a:xfrm>
          <a:prstGeom prst="rect">
            <a:avLst/>
          </a:prstGeom>
        </p:spPr>
        <p:txBody>
          <a:bodyPr vert="horz" lIns="91440" tIns="45720" rIns="91440" bIns="45720" rtlCol="0">
            <a:normAutofit/>
          </a:body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9" name="Imagen 8"/>
          <p:cNvPicPr>
            <a:picLocks noChangeAspect="1"/>
          </p:cNvPicPr>
          <p:nvPr/>
        </p:nvPicPr>
        <p:blipFill rotWithShape="1">
          <a:blip r:embed="rId5" cstate="print">
            <a:extLst>
              <a:ext uri="{28A0092B-C50C-407E-A947-70E740481C1C}">
                <a14:useLocalDpi xmlns:a14="http://schemas.microsoft.com/office/drawing/2010/main" val="0"/>
              </a:ext>
            </a:extLst>
          </a:blip>
          <a:srcRect t="8645" b="10644"/>
          <a:stretch/>
        </p:blipFill>
        <p:spPr>
          <a:xfrm>
            <a:off x="1" y="0"/>
            <a:ext cx="1705970" cy="583474"/>
          </a:xfrm>
          <a:prstGeom prst="rect">
            <a:avLst/>
          </a:prstGeom>
          <a:ln>
            <a:noFill/>
          </a:ln>
        </p:spPr>
      </p:pic>
      <p:sp>
        <p:nvSpPr>
          <p:cNvPr id="11" name="2055 Rectángulo"/>
          <p:cNvSpPr/>
          <p:nvPr/>
        </p:nvSpPr>
        <p:spPr>
          <a:xfrm>
            <a:off x="1705971" y="1"/>
            <a:ext cx="7438029" cy="58347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Placeholder 1"/>
          <p:cNvSpPr>
            <a:spLocks noGrp="1"/>
          </p:cNvSpPr>
          <p:nvPr>
            <p:ph type="title"/>
          </p:nvPr>
        </p:nvSpPr>
        <p:spPr>
          <a:xfrm>
            <a:off x="1705971" y="0"/>
            <a:ext cx="7438027" cy="583474"/>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n-US" dirty="0"/>
          </a:p>
        </p:txBody>
      </p:sp>
      <p:pic>
        <p:nvPicPr>
          <p:cNvPr id="13" name="Imagen 12"/>
          <p:cNvPicPr>
            <a:picLocks noChangeAspect="1"/>
          </p:cNvPicPr>
          <p:nvPr/>
        </p:nvPicPr>
        <p:blipFill rotWithShape="1">
          <a:blip r:embed="rId6">
            <a:clrChange>
              <a:clrFrom>
                <a:srgbClr val="EAEBED"/>
              </a:clrFrom>
              <a:clrTo>
                <a:srgbClr val="EAEBED">
                  <a:alpha val="0"/>
                </a:srgbClr>
              </a:clrTo>
            </a:clrChange>
            <a:extLst>
              <a:ext uri="{28A0092B-C50C-407E-A947-70E740481C1C}">
                <a14:useLocalDpi xmlns:a14="http://schemas.microsoft.com/office/drawing/2010/main" val="0"/>
              </a:ext>
            </a:extLst>
          </a:blip>
          <a:srcRect l="21007" t="16595" r="13165" b="9678"/>
          <a:stretch/>
        </p:blipFill>
        <p:spPr>
          <a:xfrm>
            <a:off x="232012" y="5791125"/>
            <a:ext cx="830670" cy="930350"/>
          </a:xfrm>
          <a:prstGeom prst="rect">
            <a:avLst/>
          </a:prstGeom>
        </p:spPr>
      </p:pic>
    </p:spTree>
    <p:extLst>
      <p:ext uri="{BB962C8B-B14F-4D97-AF65-F5344CB8AC3E}">
        <p14:creationId xmlns:p14="http://schemas.microsoft.com/office/powerpoint/2010/main" val="4178876599"/>
      </p:ext>
    </p:extLst>
  </p:cSld>
  <p:clrMap bg1="lt1" tx1="dk1" bg2="lt2" tx2="dk2" accent1="accent1" accent2="accent2" accent3="accent3" accent4="accent4" accent5="accent5" accent6="accent6" hlink="hlink" folHlink="folHlink"/>
  <p:sldLayoutIdLst>
    <p:sldLayoutId id="2147483716" r:id="rId1"/>
    <p:sldLayoutId id="2147483734" r:id="rId2"/>
  </p:sldLayoutIdLst>
  <p:timing>
    <p:tnLst>
      <p:par>
        <p:cTn id="1" dur="indefinite" restart="never" nodeType="tmRoot"/>
      </p:par>
    </p:tnLst>
  </p:timing>
  <p:hf hdr="0" ftr="0" dt="0"/>
  <p:txStyles>
    <p:titleStyle>
      <a:lvl1pPr algn="ctr" defTabSz="457200" rtl="0" eaLnBrk="1" latinLnBrk="0" hangingPunct="1">
        <a:spcBef>
          <a:spcPct val="0"/>
        </a:spcBef>
        <a:buNone/>
        <a:defRPr sz="2400" kern="1200">
          <a:solidFill>
            <a:schemeClr val="bg1">
              <a:lumMod val="95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2.xml"/></Relationships>
</file>

<file path=ppt/slides/_rels/slide10.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4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12.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4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Layout" Target="../slideLayouts/slideLayout42.xml"/><Relationship Id="rId5" Type="http://schemas.openxmlformats.org/officeDocument/2006/relationships/image" Target="../media/image29.emf"/><Relationship Id="rId4" Type="http://schemas.openxmlformats.org/officeDocument/2006/relationships/image" Target="../media/image28.emf"/></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4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44.xml"/><Relationship Id="rId5" Type="http://schemas.openxmlformats.org/officeDocument/2006/relationships/image" Target="../media/image38.png"/><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44.xml"/><Relationship Id="rId6" Type="http://schemas.openxmlformats.org/officeDocument/2006/relationships/image" Target="../media/image43.emf"/><Relationship Id="rId5" Type="http://schemas.openxmlformats.org/officeDocument/2006/relationships/image" Target="../media/image42.emf"/><Relationship Id="rId4" Type="http://schemas.openxmlformats.org/officeDocument/2006/relationships/image" Target="../media/image41.png"/></Relationships>
</file>

<file path=ppt/slides/_rels/slide18.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image" Target="../media/image44.emf"/><Relationship Id="rId1" Type="http://schemas.openxmlformats.org/officeDocument/2006/relationships/slideLayout" Target="../slideLayouts/slideLayout44.xml"/></Relationships>
</file>

<file path=ppt/slides/_rels/slide19.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44.xml"/></Relationships>
</file>

<file path=ppt/slides/_rels/slide2.xml.rels><?xml version="1.0" encoding="UTF-8" standalone="yes"?>
<Relationships xmlns="http://schemas.openxmlformats.org/package/2006/relationships"><Relationship Id="rId8" Type="http://schemas.openxmlformats.org/officeDocument/2006/relationships/slide" Target="slide50.xml"/><Relationship Id="rId3" Type="http://schemas.openxmlformats.org/officeDocument/2006/relationships/slide" Target="slide5.xml"/><Relationship Id="rId7" Type="http://schemas.openxmlformats.org/officeDocument/2006/relationships/slide" Target="slide48.xml"/><Relationship Id="rId2" Type="http://schemas.openxmlformats.org/officeDocument/2006/relationships/slide" Target="slide3.xml"/><Relationship Id="rId1" Type="http://schemas.openxmlformats.org/officeDocument/2006/relationships/slideLayout" Target="../slideLayouts/slideLayout41.xml"/><Relationship Id="rId6" Type="http://schemas.openxmlformats.org/officeDocument/2006/relationships/slide" Target="slide40.xml"/><Relationship Id="rId5" Type="http://schemas.openxmlformats.org/officeDocument/2006/relationships/slide" Target="slide34.xml"/><Relationship Id="rId4" Type="http://schemas.openxmlformats.org/officeDocument/2006/relationships/slide" Target="slide13.xml"/><Relationship Id="rId9" Type="http://schemas.openxmlformats.org/officeDocument/2006/relationships/slide" Target="slide62.xml"/></Relationships>
</file>

<file path=ppt/slides/_rels/slide20.xml.rels><?xml version="1.0" encoding="UTF-8" standalone="yes"?>
<Relationships xmlns="http://schemas.openxmlformats.org/package/2006/relationships"><Relationship Id="rId2" Type="http://schemas.openxmlformats.org/officeDocument/2006/relationships/image" Target="../media/image47.emf"/><Relationship Id="rId1" Type="http://schemas.openxmlformats.org/officeDocument/2006/relationships/slideLayout" Target="../slideLayouts/slideLayout44.xml"/></Relationships>
</file>

<file path=ppt/slides/_rels/slide21.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44.xml"/></Relationships>
</file>

<file path=ppt/slides/_rels/slide22.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image" Target="../media/image49.png"/><Relationship Id="rId1" Type="http://schemas.openxmlformats.org/officeDocument/2006/relationships/slideLayout" Target="../slideLayouts/slideLayout43.xml"/></Relationships>
</file>

<file path=ppt/slides/_rels/slide23.x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slideLayout" Target="../slideLayouts/slideLayout43.xml"/></Relationships>
</file>

<file path=ppt/slides/_rels/slide24.xml.rels><?xml version="1.0" encoding="UTF-8" standalone="yes"?>
<Relationships xmlns="http://schemas.openxmlformats.org/package/2006/relationships"><Relationship Id="rId2" Type="http://schemas.openxmlformats.org/officeDocument/2006/relationships/image" Target="../media/image52.emf"/><Relationship Id="rId1" Type="http://schemas.openxmlformats.org/officeDocument/2006/relationships/slideLayout" Target="../slideLayouts/slideLayout43.xml"/></Relationships>
</file>

<file path=ppt/slides/_rels/slide25.xml.rels><?xml version="1.0" encoding="UTF-8" standalone="yes"?>
<Relationships xmlns="http://schemas.openxmlformats.org/package/2006/relationships"><Relationship Id="rId2" Type="http://schemas.openxmlformats.org/officeDocument/2006/relationships/image" Target="../media/image53.emf"/><Relationship Id="rId1" Type="http://schemas.openxmlformats.org/officeDocument/2006/relationships/slideLayout" Target="../slideLayouts/slideLayout43.xml"/></Relationships>
</file>

<file path=ppt/slides/_rels/slide26.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43.xml"/></Relationships>
</file>

<file path=ppt/slides/_rels/slide27.xml.rels><?xml version="1.0" encoding="UTF-8" standalone="yes"?>
<Relationships xmlns="http://schemas.openxmlformats.org/package/2006/relationships"><Relationship Id="rId2" Type="http://schemas.openxmlformats.org/officeDocument/2006/relationships/image" Target="../media/image55.emf"/><Relationship Id="rId1" Type="http://schemas.openxmlformats.org/officeDocument/2006/relationships/slideLayout" Target="../slideLayouts/slideLayout43.xml"/></Relationships>
</file>

<file path=ppt/slides/_rels/slide28.xml.rels><?xml version="1.0" encoding="UTF-8" standalone="yes"?>
<Relationships xmlns="http://schemas.openxmlformats.org/package/2006/relationships"><Relationship Id="rId2" Type="http://schemas.openxmlformats.org/officeDocument/2006/relationships/image" Target="../media/image56.emf"/><Relationship Id="rId1" Type="http://schemas.openxmlformats.org/officeDocument/2006/relationships/slideLayout" Target="../slideLayouts/slideLayout43.xml"/></Relationships>
</file>

<file path=ppt/slides/_rels/slide29.x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slideLayout" Target="../slideLayouts/slideLayout43.xml"/></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01.%20Sesion%20de%20Consejo%20Directivo%20Enero%202021/1.-%20Cuadro%20de%20Pensionados%20Efectos%20Febrero%202021.pdf" TargetMode="Externa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58.emf"/><Relationship Id="rId1" Type="http://schemas.openxmlformats.org/officeDocument/2006/relationships/slideLayout" Target="../slideLayouts/slideLayout43.xml"/></Relationships>
</file>

<file path=ppt/slides/_rels/slide31.xml.rels><?xml version="1.0" encoding="UTF-8" standalone="yes"?>
<Relationships xmlns="http://schemas.openxmlformats.org/package/2006/relationships"><Relationship Id="rId2" Type="http://schemas.openxmlformats.org/officeDocument/2006/relationships/image" Target="../media/image59.emf"/><Relationship Id="rId1" Type="http://schemas.openxmlformats.org/officeDocument/2006/relationships/slideLayout" Target="../slideLayouts/slideLayout43.xml"/></Relationships>
</file>

<file path=ppt/slides/_rels/slide32.xml.rels><?xml version="1.0" encoding="UTF-8" standalone="yes"?>
<Relationships xmlns="http://schemas.openxmlformats.org/package/2006/relationships"><Relationship Id="rId2" Type="http://schemas.openxmlformats.org/officeDocument/2006/relationships/image" Target="../media/image60.emf"/><Relationship Id="rId1" Type="http://schemas.openxmlformats.org/officeDocument/2006/relationships/slideLayout" Target="../slideLayouts/slideLayout43.xml"/></Relationships>
</file>

<file path=ppt/slides/_rels/slide33.xml.rels><?xml version="1.0" encoding="UTF-8" standalone="yes"?>
<Relationships xmlns="http://schemas.openxmlformats.org/package/2006/relationships"><Relationship Id="rId2" Type="http://schemas.openxmlformats.org/officeDocument/2006/relationships/image" Target="../media/image61.emf"/><Relationship Id="rId1" Type="http://schemas.openxmlformats.org/officeDocument/2006/relationships/slideLayout" Target="../slideLayouts/slideLayout4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62.emf"/><Relationship Id="rId2" Type="http://schemas.openxmlformats.org/officeDocument/2006/relationships/chart" Target="../charts/chart1.xml"/><Relationship Id="rId1" Type="http://schemas.openxmlformats.org/officeDocument/2006/relationships/slideLayout" Target="../slideLayouts/slideLayout43.xml"/></Relationships>
</file>

<file path=ppt/slides/_rels/slide36.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image" Target="../media/image63.png"/><Relationship Id="rId1" Type="http://schemas.openxmlformats.org/officeDocument/2006/relationships/slideLayout" Target="../slideLayouts/slideLayout43.xml"/></Relationships>
</file>

<file path=ppt/slides/_rels/slide37.xml.rels><?xml version="1.0" encoding="UTF-8" standalone="yes"?>
<Relationships xmlns="http://schemas.openxmlformats.org/package/2006/relationships"><Relationship Id="rId2" Type="http://schemas.openxmlformats.org/officeDocument/2006/relationships/image" Target="../media/image65.emf"/><Relationship Id="rId1" Type="http://schemas.openxmlformats.org/officeDocument/2006/relationships/slideLayout" Target="../slideLayouts/slideLayout43.xml"/></Relationships>
</file>

<file path=ppt/slides/_rels/slide38.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43.xml"/></Relationships>
</file>

<file path=ppt/slides/_rels/slide39.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43.xml"/></Relationships>
</file>

<file path=ppt/slides/_rels/slide4.xml.rels><?xml version="1.0" encoding="UTF-8" standalone="yes"?>
<Relationships xmlns="http://schemas.openxmlformats.org/package/2006/relationships"><Relationship Id="rId8" Type="http://schemas.openxmlformats.org/officeDocument/2006/relationships/image" Target="../media/image20.emf"/><Relationship Id="rId3" Type="http://schemas.openxmlformats.org/officeDocument/2006/relationships/image" Target="../media/image18.png"/><Relationship Id="rId7" Type="http://schemas.openxmlformats.org/officeDocument/2006/relationships/hyperlink" Target="../../01.%20Sesion%20de%20Consejo%20Directivo%20Enero%202021/5.-%20Comparativo%20altas%20y%20bajas%20enero-diciembre%202020.pptx" TargetMode="External"/><Relationship Id="rId2" Type="http://schemas.openxmlformats.org/officeDocument/2006/relationships/hyperlink" Target="../../01.%20Sesion%20de%20Consejo%20Directivo%20Enero%202021/3.-%20Distribuci&#243;n%20de%20Afiliados%20y%20Pensionados.pptx" TargetMode="External"/><Relationship Id="rId1" Type="http://schemas.openxmlformats.org/officeDocument/2006/relationships/slideLayout" Target="../slideLayouts/slideLayout42.xml"/><Relationship Id="rId6" Type="http://schemas.openxmlformats.org/officeDocument/2006/relationships/hyperlink" Target="../../01.%20Sesion%20de%20Consejo%20Directivo%20Enero%202021/2.-%20Mayores%20a%2050,000%20efectos%20Febrero%202021.pptx" TargetMode="External"/><Relationship Id="rId5" Type="http://schemas.openxmlformats.org/officeDocument/2006/relationships/image" Target="../media/image19.png"/><Relationship Id="rId4" Type="http://schemas.openxmlformats.org/officeDocument/2006/relationships/hyperlink" Target="../../01.%20Sesion%20de%20Consejo%20Directivo%20Enero%202021/4.-%20Altas%20y%20Bajas%20de%20Pensionados%20Diciembre%202020.xlsx"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3" Type="http://schemas.openxmlformats.org/officeDocument/2006/relationships/package" Target="../embeddings/Hoja_de_c_lculo_de_Microsoft_Excel.xlsx"/><Relationship Id="rId2" Type="http://schemas.openxmlformats.org/officeDocument/2006/relationships/slideLayout" Target="../slideLayouts/slideLayout98.xml"/><Relationship Id="rId1" Type="http://schemas.openxmlformats.org/officeDocument/2006/relationships/vmlDrawing" Target="../drawings/vmlDrawing1.vml"/><Relationship Id="rId4" Type="http://schemas.openxmlformats.org/officeDocument/2006/relationships/image" Target="../media/image68.emf"/></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43.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101.xml"/></Relationships>
</file>

<file path=ppt/slides/_rels/slide4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slideLayout" Target="../slideLayouts/slideLayout102.xml"/><Relationship Id="rId1" Type="http://schemas.openxmlformats.org/officeDocument/2006/relationships/vmlDrawing" Target="../drawings/vmlDrawing2.vml"/><Relationship Id="rId5" Type="http://schemas.openxmlformats.org/officeDocument/2006/relationships/image" Target="../media/image70.emf"/><Relationship Id="rId4" Type="http://schemas.openxmlformats.org/officeDocument/2006/relationships/package" Target="../embeddings/Hoja_de_c_lculo_de_Microsoft_Excel1.xlsx"/></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0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04.xml"/></Relationships>
</file>

<file path=ppt/slides/_rels/slide47.xml.rels><?xml version="1.0" encoding="UTF-8" standalone="yes"?>
<Relationships xmlns="http://schemas.openxmlformats.org/package/2006/relationships"><Relationship Id="rId3" Type="http://schemas.openxmlformats.org/officeDocument/2006/relationships/hyperlink" Target="../../01.%20Sesion%20de%20Consejo%20Directivo%20Enero%202021/8.-%20Cierre%20de%20Movimientos%202020.xlsx" TargetMode="External"/><Relationship Id="rId2" Type="http://schemas.openxmlformats.org/officeDocument/2006/relationships/slideLayout" Target="../slideLayouts/slideLayout105.xml"/><Relationship Id="rId1" Type="http://schemas.openxmlformats.org/officeDocument/2006/relationships/vmlDrawing" Target="../drawings/vmlDrawing3.vml"/><Relationship Id="rId5" Type="http://schemas.openxmlformats.org/officeDocument/2006/relationships/image" Target="../media/image71.wmf"/><Relationship Id="rId4" Type="http://schemas.openxmlformats.org/officeDocument/2006/relationships/package" Target="../embeddings/Hoja_de_c_lculo_de_Microsoft_Excel2.xlsx"/></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3" Type="http://schemas.openxmlformats.org/officeDocument/2006/relationships/package" Target="../embeddings/Hoja_de_c_lculo_de_Microsoft_Excel3.xlsx"/><Relationship Id="rId2" Type="http://schemas.openxmlformats.org/officeDocument/2006/relationships/slideLayout" Target="../slideLayouts/slideLayout12.xml"/><Relationship Id="rId1" Type="http://schemas.openxmlformats.org/officeDocument/2006/relationships/vmlDrawing" Target="../drawings/vmlDrawing4.vml"/><Relationship Id="rId4" Type="http://schemas.openxmlformats.org/officeDocument/2006/relationships/image" Target="../media/image72.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8" Type="http://schemas.openxmlformats.org/officeDocument/2006/relationships/hyperlink" Target="9.3.-%20Proyectos%20Inmobiliarios%20-%20Proyecto%20Rinconada%20de%20los%20Fresnos.pdf" TargetMode="External"/><Relationship Id="rId3" Type="http://schemas.openxmlformats.org/officeDocument/2006/relationships/image" Target="../media/image73.png"/><Relationship Id="rId7" Type="http://schemas.openxmlformats.org/officeDocument/2006/relationships/hyperlink" Target="9.3.1-%20Proyectos%20Inmobiliarios%20-%20Ficha%20T&#233;cnica%20Rinconada%20de%20los%20Fresnos.pdf" TargetMode="External"/><Relationship Id="rId2" Type="http://schemas.openxmlformats.org/officeDocument/2006/relationships/hyperlink" Target="9.1.1.-%20Proyectos%20Inmobiliarios%20-%20Ficha%20T&#233;cnica%20AMAPAS.pdf" TargetMode="External"/><Relationship Id="rId1" Type="http://schemas.openxmlformats.org/officeDocument/2006/relationships/slideLayout" Target="../slideLayouts/slideLayout11.xml"/><Relationship Id="rId6" Type="http://schemas.openxmlformats.org/officeDocument/2006/relationships/hyperlink" Target="9.2.-%20Proyectos%20Inmobiliarios%20-%20Proyecto%20Alcalde.pdf" TargetMode="External"/><Relationship Id="rId5" Type="http://schemas.openxmlformats.org/officeDocument/2006/relationships/hyperlink" Target="9.2.1.-%20Proyectos%20Inmobiliarios%20-%20Ficha%20T&#233;cnica%20ALCALDE.pdf" TargetMode="External"/><Relationship Id="rId10" Type="http://schemas.openxmlformats.org/officeDocument/2006/relationships/hyperlink" Target="9.5.-%20Proyectos%20Inmobiliarios%20-%20Proyecto%20Marcelino.pdf" TargetMode="External"/><Relationship Id="rId4" Type="http://schemas.openxmlformats.org/officeDocument/2006/relationships/hyperlink" Target="9.1.-%20Proyectos%20Inmobiliarios%20-%20Proyecto%20AMAPAS.pdf" TargetMode="External"/><Relationship Id="rId9" Type="http://schemas.openxmlformats.org/officeDocument/2006/relationships/hyperlink" Target="9.4.-%20Proyectos%20Inmobiliarios%20-%20Proyecto%20Magisterio.pdf" TargetMode="Externa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01.%20Sesion%20de%20Consejo%20Directivo%20Enero%202021/6.-%20Reserva%20T&#233;cnica%20del%20IPEJAL%20a%20corte%20de%20Diciembre%202020.pptx" TargetMode="External"/><Relationship Id="rId1" Type="http://schemas.openxmlformats.org/officeDocument/2006/relationships/slideLayout" Target="../slideLayouts/slideLayout43.xml"/><Relationship Id="rId5" Type="http://schemas.openxmlformats.org/officeDocument/2006/relationships/image" Target="../media/image21.emf"/><Relationship Id="rId4" Type="http://schemas.openxmlformats.org/officeDocument/2006/relationships/hyperlink" Target="../../01.%20Sesion%20de%20Consejo%20Directivo%20Enero%202021/7.-%20Resumen%20Ejecutivo%20Diciembre%202020.xlsx" TargetMode="Externa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43.xml"/></Relationships>
</file>

<file path=ppt/slides/_rels/slide8.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43.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475" name="Google Shape;475;p1"/>
          <p:cNvSpPr txBox="1"/>
          <p:nvPr/>
        </p:nvSpPr>
        <p:spPr>
          <a:xfrm>
            <a:off x="549565" y="2179407"/>
            <a:ext cx="8007824" cy="1909312"/>
          </a:xfrm>
          <a:prstGeom prst="rect">
            <a:avLst/>
          </a:prstGeom>
          <a:noFill/>
          <a:ln>
            <a:noFill/>
          </a:ln>
        </p:spPr>
        <p:txBody>
          <a:bodyPr spcFirstLastPara="1" wrap="square" lIns="91425" tIns="45700" rIns="91425" bIns="45700" anchor="t" anchorCtr="0">
            <a:normAutofit/>
          </a:bodyPr>
          <a:lstStyle/>
          <a:p>
            <a:pPr marL="271463" marR="0" lvl="0" indent="0" algn="ctr" defTabSz="914400" rtl="0" eaLnBrk="1" fontAlgn="auto" latinLnBrk="0" hangingPunct="1">
              <a:lnSpc>
                <a:spcPct val="100000"/>
              </a:lnSpc>
              <a:spcBef>
                <a:spcPts val="0"/>
              </a:spcBef>
              <a:spcAft>
                <a:spcPts val="0"/>
              </a:spcAft>
              <a:buClr>
                <a:srgbClr val="595959"/>
              </a:buClr>
              <a:buSzPts val="4800"/>
              <a:buFont typeface="Candara"/>
              <a:buNone/>
              <a:tabLst/>
              <a:defRPr/>
            </a:pPr>
            <a:r>
              <a:rPr kumimoji="0" lang="es-MX" sz="4800" b="1" i="0" u="none" strike="noStrike" kern="0" cap="none" spc="0" normalizeH="0" baseline="0" noProof="0" dirty="0">
                <a:ln>
                  <a:noFill/>
                </a:ln>
                <a:solidFill>
                  <a:srgbClr val="595959"/>
                </a:solidFill>
                <a:effectLst/>
                <a:uLnTx/>
                <a:uFillTx/>
                <a:latin typeface="Candara"/>
                <a:ea typeface="Candara"/>
                <a:cs typeface="Candara"/>
                <a:sym typeface="Candara"/>
              </a:rPr>
              <a:t>Sesión Ordinaria</a:t>
            </a:r>
            <a:endParaRPr kumimoji="0" sz="1400" b="0" i="0" u="none" strike="noStrike" kern="0" cap="none" spc="0" normalizeH="0" baseline="0" noProof="0" dirty="0">
              <a:ln>
                <a:noFill/>
              </a:ln>
              <a:solidFill>
                <a:srgbClr val="000000"/>
              </a:solidFill>
              <a:effectLst/>
              <a:uLnTx/>
              <a:uFillTx/>
              <a:latin typeface="Arial"/>
              <a:cs typeface="Arial"/>
              <a:sym typeface="Arial"/>
            </a:endParaRPr>
          </a:p>
          <a:p>
            <a:pPr marL="271463" marR="0" lvl="0" indent="0" algn="ctr" defTabSz="914400" rtl="0" eaLnBrk="1" fontAlgn="auto" latinLnBrk="0" hangingPunct="1">
              <a:lnSpc>
                <a:spcPct val="100000"/>
              </a:lnSpc>
              <a:spcBef>
                <a:spcPts val="0"/>
              </a:spcBef>
              <a:spcAft>
                <a:spcPts val="0"/>
              </a:spcAft>
              <a:buClr>
                <a:srgbClr val="595959"/>
              </a:buClr>
              <a:buSzPts val="4800"/>
              <a:buFont typeface="Candara"/>
              <a:buNone/>
              <a:tabLst/>
              <a:defRPr/>
            </a:pPr>
            <a:r>
              <a:rPr kumimoji="0" lang="es-MX" sz="4800" b="1" i="0" u="none" strike="noStrike" kern="0" cap="none" spc="0" normalizeH="0" baseline="0" noProof="0" dirty="0">
                <a:ln>
                  <a:noFill/>
                </a:ln>
                <a:solidFill>
                  <a:srgbClr val="595959"/>
                </a:solidFill>
                <a:effectLst/>
                <a:uLnTx/>
                <a:uFillTx/>
                <a:latin typeface="Candara"/>
                <a:ea typeface="Candara"/>
                <a:cs typeface="Candara"/>
                <a:sym typeface="Candara"/>
              </a:rPr>
              <a:t>de Consejo Directivo</a:t>
            </a:r>
            <a:endParaRPr kumimoji="0" sz="4800" b="0" i="0" u="none" strike="noStrike" kern="0" cap="none" spc="0" normalizeH="0" baseline="0" noProof="0" dirty="0">
              <a:ln>
                <a:noFill/>
              </a:ln>
              <a:solidFill>
                <a:srgbClr val="595959"/>
              </a:solidFill>
              <a:effectLst/>
              <a:uLnTx/>
              <a:uFillTx/>
              <a:latin typeface="Candara"/>
              <a:ea typeface="Candara"/>
              <a:cs typeface="Candara"/>
              <a:sym typeface="Candara"/>
            </a:endParaRPr>
          </a:p>
        </p:txBody>
      </p:sp>
      <p:sp>
        <p:nvSpPr>
          <p:cNvPr id="476" name="Google Shape;476;p1"/>
          <p:cNvSpPr txBox="1"/>
          <p:nvPr/>
        </p:nvSpPr>
        <p:spPr>
          <a:xfrm>
            <a:off x="1365956" y="3538197"/>
            <a:ext cx="6400800" cy="1752600"/>
          </a:xfrm>
          <a:prstGeom prst="rect">
            <a:avLst/>
          </a:prstGeom>
          <a:noFill/>
          <a:ln>
            <a:noFill/>
          </a:ln>
        </p:spPr>
        <p:txBody>
          <a:bodyPr spcFirstLastPara="1" wrap="square" lIns="91425" tIns="45700" rIns="91425" bIns="45700" anchor="t" anchorCtr="0">
            <a:noAutofit/>
          </a:bodyPr>
          <a:lstStyle/>
          <a:p>
            <a:pPr marL="0" marR="0" lvl="0" indent="0" algn="ctr" defTabSz="914400" rtl="0" eaLnBrk="1" fontAlgn="auto" latinLnBrk="0" hangingPunct="1">
              <a:lnSpc>
                <a:spcPct val="100000"/>
              </a:lnSpc>
              <a:spcBef>
                <a:spcPts val="0"/>
              </a:spcBef>
              <a:spcAft>
                <a:spcPts val="0"/>
              </a:spcAft>
              <a:buClr>
                <a:srgbClr val="3F3F3F"/>
              </a:buClr>
              <a:buSzPts val="2800"/>
              <a:buFont typeface="Arial"/>
              <a:buNone/>
              <a:tabLst/>
              <a:defRPr/>
            </a:pPr>
            <a:endParaRPr kumimoji="0" sz="2800" b="1" i="0" u="none" strike="noStrike" kern="0" cap="none" spc="0" normalizeH="0" baseline="0" noProof="0" dirty="0">
              <a:ln>
                <a:noFill/>
              </a:ln>
              <a:solidFill>
                <a:srgbClr val="7F7F7F"/>
              </a:solidFill>
              <a:effectLst/>
              <a:uLnTx/>
              <a:uFillTx/>
              <a:latin typeface="Candara"/>
              <a:ea typeface="Candara"/>
              <a:cs typeface="Candara"/>
              <a:sym typeface="Candara"/>
            </a:endParaRPr>
          </a:p>
          <a:p>
            <a:pPr marL="0" marR="0" lvl="0" indent="0" algn="ctr" defTabSz="914400" rtl="0" eaLnBrk="1" fontAlgn="auto" latinLnBrk="0" hangingPunct="1">
              <a:lnSpc>
                <a:spcPct val="100000"/>
              </a:lnSpc>
              <a:spcBef>
                <a:spcPts val="560"/>
              </a:spcBef>
              <a:spcAft>
                <a:spcPts val="0"/>
              </a:spcAft>
              <a:buClr>
                <a:srgbClr val="7F7F7F"/>
              </a:buClr>
              <a:buSzPts val="2800"/>
              <a:buFont typeface="Candara"/>
              <a:buNone/>
              <a:tabLst/>
              <a:defRPr/>
            </a:pPr>
            <a:r>
              <a:rPr lang="es-MX" sz="2800" b="1" kern="0" dirty="0" smtClean="0">
                <a:solidFill>
                  <a:srgbClr val="7F7F7F"/>
                </a:solidFill>
                <a:latin typeface="Candara"/>
                <a:ea typeface="Candara"/>
                <a:cs typeface="Candara"/>
                <a:sym typeface="Candara"/>
              </a:rPr>
              <a:t>01</a:t>
            </a:r>
            <a:r>
              <a:rPr kumimoji="0" lang="es-MX" sz="2800" b="1" i="0" u="none" strike="noStrike" kern="0" cap="none" spc="0" normalizeH="0" baseline="0" noProof="0" dirty="0" smtClean="0">
                <a:ln>
                  <a:noFill/>
                </a:ln>
                <a:solidFill>
                  <a:srgbClr val="7F7F7F"/>
                </a:solidFill>
                <a:effectLst/>
                <a:uLnTx/>
                <a:uFillTx/>
                <a:latin typeface="Candara"/>
                <a:ea typeface="Candara"/>
                <a:cs typeface="Candara"/>
                <a:sym typeface="Candara"/>
              </a:rPr>
              <a:t>/ 2021</a:t>
            </a:r>
            <a:endParaRPr kumimoji="0" sz="2800" b="0" i="0" u="none" strike="noStrike" kern="0" cap="none" spc="0" normalizeH="0" baseline="0" noProof="0" dirty="0">
              <a:ln>
                <a:noFill/>
              </a:ln>
              <a:solidFill>
                <a:srgbClr val="7F7F7F"/>
              </a:solidFill>
              <a:effectLst/>
              <a:uLnTx/>
              <a:uFillTx/>
              <a:latin typeface="Candara"/>
              <a:ea typeface="Candara"/>
              <a:cs typeface="Candara"/>
              <a:sym typeface="Candara"/>
            </a:endParaRPr>
          </a:p>
        </p:txBody>
      </p:sp>
      <p:sp>
        <p:nvSpPr>
          <p:cNvPr id="477" name="Google Shape;477;p1"/>
          <p:cNvSpPr txBox="1">
            <a:spLocks noGrp="1"/>
          </p:cNvSpPr>
          <p:nvPr>
            <p:ph type="sldNum" idx="12"/>
          </p:nvPr>
        </p:nvSpPr>
        <p:spPr>
          <a:xfrm>
            <a:off x="6908042" y="6339196"/>
            <a:ext cx="2133600"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s-MX" sz="1200" b="0" i="0" u="none" strike="noStrike" kern="0" cap="none" spc="0" normalizeH="0" baseline="0" noProof="0">
                <a:ln>
                  <a:noFill/>
                </a:ln>
                <a:solidFill>
                  <a:srgbClr val="888888"/>
                </a:solidFill>
                <a:effectLst/>
                <a:uLnTx/>
                <a:uFillTx/>
                <a:latin typeface="Candara"/>
                <a:sym typeface="Candara"/>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0</a:t>
            </a:fld>
            <a:endParaRPr kumimoji="0" sz="1200" b="0" i="0" u="none" strike="noStrike" kern="0" cap="none" spc="0" normalizeH="0" baseline="0" noProof="0" dirty="0">
              <a:ln>
                <a:noFill/>
              </a:ln>
              <a:solidFill>
                <a:srgbClr val="888888"/>
              </a:solidFill>
              <a:effectLst/>
              <a:uLnTx/>
              <a:uFillTx/>
              <a:latin typeface="Candara"/>
              <a:sym typeface="Candara"/>
            </a:endParaRPr>
          </a:p>
        </p:txBody>
      </p:sp>
    </p:spTree>
    <p:extLst>
      <p:ext uri="{BB962C8B-B14F-4D97-AF65-F5344CB8AC3E}">
        <p14:creationId xmlns:p14="http://schemas.microsoft.com/office/powerpoint/2010/main" val="35281158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2"/>
          <a:srcRect t="7503"/>
          <a:stretch/>
        </p:blipFill>
        <p:spPr>
          <a:xfrm>
            <a:off x="176463" y="824022"/>
            <a:ext cx="8737120" cy="5730944"/>
          </a:xfrm>
          <a:prstGeom prst="rect">
            <a:avLst/>
          </a:prstGeom>
        </p:spPr>
      </p:pic>
      <p:sp>
        <p:nvSpPr>
          <p:cNvPr id="4" name="2 Título"/>
          <p:cNvSpPr>
            <a:spLocks noGrp="1"/>
          </p:cNvSpPr>
          <p:nvPr>
            <p:ph type="ctrTitle" idx="4294967295"/>
          </p:nvPr>
        </p:nvSpPr>
        <p:spPr>
          <a:xfrm>
            <a:off x="1712421" y="0"/>
            <a:ext cx="6767512" cy="759854"/>
          </a:xfrm>
          <a:prstGeom prst="rect">
            <a:avLst/>
          </a:prstGeom>
        </p:spPr>
        <p:txBody>
          <a:bodyPr>
            <a:noAutofit/>
          </a:bodyPr>
          <a:lstStyle/>
          <a:p>
            <a:pPr marL="0" algn="ctr"/>
            <a:r>
              <a:rPr lang="es-MX" sz="2400" b="1" dirty="0" smtClean="0">
                <a:solidFill>
                  <a:schemeClr val="bg1">
                    <a:lumMod val="95000"/>
                  </a:schemeClr>
                </a:solidFill>
              </a:rPr>
              <a:t>Estados Financieros </a:t>
            </a:r>
            <a:br>
              <a:rPr lang="es-MX" sz="2400" b="1" dirty="0" smtClean="0">
                <a:solidFill>
                  <a:schemeClr val="bg1">
                    <a:lumMod val="95000"/>
                  </a:schemeClr>
                </a:solidFill>
              </a:rPr>
            </a:br>
            <a:r>
              <a:rPr lang="es-MX" sz="2400" b="1" dirty="0" smtClean="0">
                <a:solidFill>
                  <a:schemeClr val="bg1">
                    <a:lumMod val="95000"/>
                  </a:schemeClr>
                </a:solidFill>
              </a:rPr>
              <a:t>Comparativo a Diciembre 2020</a:t>
            </a:r>
            <a:endParaRPr lang="es-MX" sz="2400" b="1" dirty="0">
              <a:solidFill>
                <a:schemeClr val="bg1">
                  <a:lumMod val="95000"/>
                </a:schemeClr>
              </a:solidFill>
            </a:endParaRPr>
          </a:p>
        </p:txBody>
      </p:sp>
      <p:sp>
        <p:nvSpPr>
          <p:cNvPr id="2" name="Marcador de número de diapositiva 1"/>
          <p:cNvSpPr>
            <a:spLocks noGrp="1"/>
          </p:cNvSpPr>
          <p:nvPr>
            <p:ph type="sldNum" sz="quarter" idx="12"/>
          </p:nvPr>
        </p:nvSpPr>
        <p:spPr/>
        <p:txBody>
          <a:bodyPr/>
          <a:lstStyle/>
          <a:p>
            <a:fld id="{CF5E58AE-96D2-45FC-96FE-2B21174429C3}" type="slidenum">
              <a:rPr lang="es-MX" smtClean="0"/>
              <a:t>9</a:t>
            </a:fld>
            <a:endParaRPr lang="es-MX" dirty="0"/>
          </a:p>
        </p:txBody>
      </p:sp>
    </p:spTree>
    <p:extLst>
      <p:ext uri="{BB962C8B-B14F-4D97-AF65-F5344CB8AC3E}">
        <p14:creationId xmlns:p14="http://schemas.microsoft.com/office/powerpoint/2010/main" val="19953605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1725769" y="-27249"/>
            <a:ext cx="6673164" cy="830997"/>
          </a:xfrm>
          <a:prstGeom prst="rect">
            <a:avLst/>
          </a:prstGeom>
          <a:noFill/>
        </p:spPr>
        <p:txBody>
          <a:bodyPr wrap="square" rtlCol="0">
            <a:spAutoFit/>
          </a:bodyPr>
          <a:lstStyle/>
          <a:p>
            <a:pPr algn="ctr"/>
            <a:r>
              <a:rPr lang="es-MX" sz="2400" b="1" dirty="0" smtClean="0">
                <a:solidFill>
                  <a:schemeClr val="bg1"/>
                </a:solidFill>
                <a:latin typeface="+mj-lt"/>
                <a:cs typeface="Arial" panose="020B0604020202020204" pitchFamily="34" charset="0"/>
              </a:rPr>
              <a:t>Comentarios a los Estados Financieros</a:t>
            </a:r>
          </a:p>
          <a:p>
            <a:pPr algn="ctr"/>
            <a:r>
              <a:rPr lang="es-MX" sz="2400" b="1" dirty="0" smtClean="0">
                <a:solidFill>
                  <a:schemeClr val="bg1"/>
                </a:solidFill>
                <a:latin typeface="+mj-lt"/>
                <a:cs typeface="Arial" panose="020B0604020202020204" pitchFamily="34" charset="0"/>
              </a:rPr>
              <a:t> Diciembre 2020</a:t>
            </a:r>
            <a:endParaRPr lang="es-MX" sz="2400" b="1" dirty="0">
              <a:solidFill>
                <a:schemeClr val="bg1"/>
              </a:solidFill>
              <a:latin typeface="+mj-lt"/>
              <a:cs typeface="Arial" panose="020B0604020202020204" pitchFamily="34" charset="0"/>
            </a:endParaRPr>
          </a:p>
        </p:txBody>
      </p:sp>
      <p:sp>
        <p:nvSpPr>
          <p:cNvPr id="3" name="Marcador de número de diapositiva 2"/>
          <p:cNvSpPr>
            <a:spLocks noGrp="1"/>
          </p:cNvSpPr>
          <p:nvPr>
            <p:ph type="sldNum" sz="quarter" idx="12"/>
          </p:nvPr>
        </p:nvSpPr>
        <p:spPr/>
        <p:txBody>
          <a:bodyPr/>
          <a:lstStyle/>
          <a:p>
            <a:fld id="{CF5E58AE-96D2-45FC-96FE-2B21174429C3}" type="slidenum">
              <a:rPr lang="es-MX" smtClean="0"/>
              <a:t>10</a:t>
            </a:fld>
            <a:endParaRPr lang="es-MX" dirty="0"/>
          </a:p>
        </p:txBody>
      </p:sp>
      <p:sp>
        <p:nvSpPr>
          <p:cNvPr id="10" name="CuadroTexto 9"/>
          <p:cNvSpPr txBox="1"/>
          <p:nvPr/>
        </p:nvSpPr>
        <p:spPr>
          <a:xfrm>
            <a:off x="313864" y="758177"/>
            <a:ext cx="3690577" cy="400110"/>
          </a:xfrm>
          <a:prstGeom prst="rect">
            <a:avLst/>
          </a:prstGeom>
          <a:noFill/>
        </p:spPr>
        <p:txBody>
          <a:bodyPr wrap="square" rtlCol="0">
            <a:spAutoFit/>
          </a:bodyPr>
          <a:lstStyle/>
          <a:p>
            <a:r>
              <a:rPr lang="es-MX" sz="2000" b="1" dirty="0" smtClean="0">
                <a:solidFill>
                  <a:schemeClr val="bg1">
                    <a:lumMod val="50000"/>
                  </a:schemeClr>
                </a:solidFill>
              </a:rPr>
              <a:t>PASIVO Y PATRIMONIO</a:t>
            </a:r>
            <a:endParaRPr lang="es-MX" sz="2000" b="1" dirty="0">
              <a:solidFill>
                <a:schemeClr val="bg1">
                  <a:lumMod val="50000"/>
                </a:schemeClr>
              </a:solidFill>
            </a:endParaRPr>
          </a:p>
        </p:txBody>
      </p:sp>
      <p:sp>
        <p:nvSpPr>
          <p:cNvPr id="7" name="Marcador de texto 4"/>
          <p:cNvSpPr txBox="1">
            <a:spLocks/>
          </p:cNvSpPr>
          <p:nvPr/>
        </p:nvSpPr>
        <p:spPr>
          <a:xfrm>
            <a:off x="313864" y="1158287"/>
            <a:ext cx="8648700" cy="4940300"/>
          </a:xfrm>
          <a:prstGeom prst="rect">
            <a:avLst/>
          </a:prstGeom>
        </p:spPr>
        <p:txBody>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MX" sz="1800" b="1" dirty="0" smtClean="0"/>
              <a:t>Cuentas por pagar a Corto Plazo</a:t>
            </a:r>
            <a:endParaRPr lang="es-MX" sz="1800" dirty="0" smtClean="0"/>
          </a:p>
          <a:p>
            <a:pPr algn="just"/>
            <a:r>
              <a:rPr lang="es-MX" sz="1800" dirty="0" smtClean="0"/>
              <a:t>Disminución por </a:t>
            </a:r>
            <a:r>
              <a:rPr lang="es-MX" sz="1800" dirty="0" smtClean="0">
                <a:solidFill>
                  <a:srgbClr val="FF0000"/>
                </a:solidFill>
              </a:rPr>
              <a:t>61 millones </a:t>
            </a:r>
            <a:r>
              <a:rPr lang="es-MX" sz="1800" dirty="0" smtClean="0"/>
              <a:t>en préstamos pendientes de pago al fin del periodo (con registros de cargos de 784 millones y abonos por 723 millones), una disminución en Proveedores de </a:t>
            </a:r>
            <a:r>
              <a:rPr lang="es-MX" sz="1800" dirty="0" smtClean="0">
                <a:solidFill>
                  <a:srgbClr val="FF0000"/>
                </a:solidFill>
              </a:rPr>
              <a:t>3 millones</a:t>
            </a:r>
            <a:r>
              <a:rPr lang="es-MX" sz="1800" dirty="0" smtClean="0"/>
              <a:t>, (con cargos por 144 millones y abonos de 141 millones), y un incremento en retenciones por pagar por 45 millones derivado del pago de aguinaldos.</a:t>
            </a:r>
          </a:p>
          <a:p>
            <a:pPr marL="0" indent="0" algn="just">
              <a:buNone/>
            </a:pPr>
            <a:r>
              <a:rPr lang="es-MX" sz="1800" b="1" dirty="0" smtClean="0"/>
              <a:t>Otros Pasivos a Corto Plazo</a:t>
            </a:r>
            <a:endParaRPr lang="es-MX" sz="1800" dirty="0" smtClean="0"/>
          </a:p>
          <a:p>
            <a:pPr algn="just"/>
            <a:r>
              <a:rPr lang="es-MX" sz="1800" dirty="0" smtClean="0"/>
              <a:t>Incremento de 119</a:t>
            </a:r>
            <a:r>
              <a:rPr lang="es-MX" sz="1800" dirty="0" smtClean="0">
                <a:solidFill>
                  <a:srgbClr val="FF0000"/>
                </a:solidFill>
              </a:rPr>
              <a:t> </a:t>
            </a:r>
            <a:r>
              <a:rPr lang="es-MX" sz="1800" dirty="0" smtClean="0"/>
              <a:t>millones del saldo anterior por Depósitos Bancarios no identificados en su momento y movimientos derivados de Conciliaciones Bancarias, mostrando registros de cargo por 741 millones y abonos por 860 millones.</a:t>
            </a:r>
            <a:r>
              <a:rPr lang="es-MX" sz="1800" b="1" u="sng" dirty="0" smtClean="0"/>
              <a:t> </a:t>
            </a:r>
          </a:p>
          <a:p>
            <a:pPr marL="0" indent="0" algn="just">
              <a:buNone/>
            </a:pPr>
            <a:r>
              <a:rPr lang="es-MX" sz="1800" b="1" dirty="0" smtClean="0"/>
              <a:t>Aportaciones</a:t>
            </a:r>
            <a:endParaRPr lang="es-MX" sz="1800" dirty="0" smtClean="0"/>
          </a:p>
          <a:p>
            <a:pPr algn="just"/>
            <a:r>
              <a:rPr lang="es-MX" sz="1800" dirty="0" smtClean="0"/>
              <a:t>Incremento neto de las aportaciones de afiliados por 172 millones, y un incremento de 60 millones en la aportación Patronal en Vivienda. </a:t>
            </a:r>
          </a:p>
          <a:p>
            <a:pPr marL="0" indent="0" algn="just">
              <a:buNone/>
            </a:pPr>
            <a:r>
              <a:rPr lang="es-MX" sz="1800" b="1" dirty="0" smtClean="0"/>
              <a:t>Resultados del Ejercicio</a:t>
            </a:r>
            <a:endParaRPr lang="es-MX" sz="1800" dirty="0" smtClean="0"/>
          </a:p>
          <a:p>
            <a:pPr algn="just"/>
            <a:r>
              <a:rPr lang="es-MX" sz="1800" dirty="0" smtClean="0"/>
              <a:t>Efecto del pago de nómina de pensionados registrada en resultados del periodo.</a:t>
            </a:r>
          </a:p>
          <a:p>
            <a:pPr marL="0" indent="0" algn="just">
              <a:buNone/>
            </a:pPr>
            <a:r>
              <a:rPr lang="es-MX" sz="1800" b="1" dirty="0" smtClean="0"/>
              <a:t>Resultados de Ejercicios Anteriores</a:t>
            </a:r>
            <a:endParaRPr lang="es-MX" sz="1800" dirty="0" smtClean="0"/>
          </a:p>
          <a:p>
            <a:pPr algn="just"/>
            <a:r>
              <a:rPr lang="es-MX" sz="1800" dirty="0" smtClean="0"/>
              <a:t>Incremento en la Cuenta por el traspaso de las aportaciones de los afiliados al obtener su pensión.</a:t>
            </a:r>
            <a:endParaRPr lang="es-MX" sz="1800" dirty="0"/>
          </a:p>
        </p:txBody>
      </p:sp>
    </p:spTree>
    <p:extLst>
      <p:ext uri="{BB962C8B-B14F-4D97-AF65-F5344CB8AC3E}">
        <p14:creationId xmlns:p14="http://schemas.microsoft.com/office/powerpoint/2010/main" val="41981395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rotWithShape="1">
          <a:blip r:embed="rId2"/>
          <a:srcRect t="9428"/>
          <a:stretch/>
        </p:blipFill>
        <p:spPr>
          <a:xfrm>
            <a:off x="721896" y="795867"/>
            <a:ext cx="7684168" cy="5089926"/>
          </a:xfrm>
          <a:prstGeom prst="rect">
            <a:avLst/>
          </a:prstGeom>
        </p:spPr>
      </p:pic>
      <p:sp>
        <p:nvSpPr>
          <p:cNvPr id="5" name="2 Título"/>
          <p:cNvSpPr txBox="1">
            <a:spLocks/>
          </p:cNvSpPr>
          <p:nvPr/>
        </p:nvSpPr>
        <p:spPr>
          <a:xfrm>
            <a:off x="1758103" y="0"/>
            <a:ext cx="6768288" cy="795867"/>
          </a:xfrm>
          <a:prstGeom prst="rect">
            <a:avLst/>
          </a:prstGeom>
        </p:spPr>
        <p:txBody>
          <a:bodyPr>
            <a:noAutofit/>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MX" sz="2400" b="1" dirty="0" smtClean="0">
                <a:solidFill>
                  <a:schemeClr val="bg1">
                    <a:lumMod val="95000"/>
                  </a:schemeClr>
                </a:solidFill>
              </a:rPr>
              <a:t>Estado de Actividades </a:t>
            </a:r>
          </a:p>
          <a:p>
            <a:pPr algn="ctr"/>
            <a:r>
              <a:rPr lang="es-MX" sz="2400" b="1" dirty="0" smtClean="0">
                <a:solidFill>
                  <a:schemeClr val="bg1">
                    <a:lumMod val="95000"/>
                  </a:schemeClr>
                </a:solidFill>
              </a:rPr>
              <a:t>Comparativo a Diciembre 2020</a:t>
            </a:r>
            <a:endParaRPr lang="es-MX" sz="2400" b="1" dirty="0">
              <a:solidFill>
                <a:schemeClr val="bg1">
                  <a:lumMod val="95000"/>
                </a:schemeClr>
              </a:solidFill>
            </a:endParaRPr>
          </a:p>
        </p:txBody>
      </p:sp>
      <p:sp>
        <p:nvSpPr>
          <p:cNvPr id="2" name="Marcador de número de diapositiva 1"/>
          <p:cNvSpPr>
            <a:spLocks noGrp="1"/>
          </p:cNvSpPr>
          <p:nvPr>
            <p:ph type="sldNum" sz="quarter" idx="12"/>
          </p:nvPr>
        </p:nvSpPr>
        <p:spPr/>
        <p:txBody>
          <a:bodyPr/>
          <a:lstStyle/>
          <a:p>
            <a:fld id="{CF5E58AE-96D2-45FC-96FE-2B21174429C3}" type="slidenum">
              <a:rPr lang="es-MX" smtClean="0"/>
              <a:t>11</a:t>
            </a:fld>
            <a:endParaRPr lang="es-MX" dirty="0"/>
          </a:p>
        </p:txBody>
      </p:sp>
      <p:sp>
        <p:nvSpPr>
          <p:cNvPr id="7" name="6 CuadroTexto"/>
          <p:cNvSpPr txBox="1"/>
          <p:nvPr/>
        </p:nvSpPr>
        <p:spPr>
          <a:xfrm>
            <a:off x="205239" y="5850663"/>
            <a:ext cx="8717482" cy="830997"/>
          </a:xfrm>
          <a:prstGeom prst="rect">
            <a:avLst/>
          </a:prstGeom>
          <a:noFill/>
        </p:spPr>
        <p:txBody>
          <a:bodyPr wrap="square" rtlCol="0">
            <a:spAutoFit/>
          </a:bodyPr>
          <a:lstStyle/>
          <a:p>
            <a:pPr marL="285750" indent="-285750" algn="just">
              <a:buFont typeface="Wingdings" panose="05000000000000000000" pitchFamily="2" charset="2"/>
              <a:buChar char="ü"/>
            </a:pPr>
            <a:r>
              <a:rPr lang="es-MX" sz="1600" dirty="0" smtClean="0">
                <a:solidFill>
                  <a:schemeClr val="tx1">
                    <a:lumMod val="85000"/>
                    <a:lumOff val="15000"/>
                  </a:schemeClr>
                </a:solidFill>
                <a:cs typeface="Arial" pitchFamily="34" charset="0"/>
              </a:rPr>
              <a:t>Con fundamento en el Artículo 153, </a:t>
            </a:r>
            <a:r>
              <a:rPr lang="es-MX" sz="1600" dirty="0">
                <a:solidFill>
                  <a:schemeClr val="tx1">
                    <a:lumMod val="85000"/>
                    <a:lumOff val="15000"/>
                  </a:schemeClr>
                </a:solidFill>
                <a:cs typeface="Arial" pitchFamily="34" charset="0"/>
              </a:rPr>
              <a:t>F</a:t>
            </a:r>
            <a:r>
              <a:rPr lang="es-MX" sz="1600" dirty="0" smtClean="0">
                <a:solidFill>
                  <a:schemeClr val="tx1">
                    <a:lumMod val="85000"/>
                    <a:lumOff val="15000"/>
                  </a:schemeClr>
                </a:solidFill>
                <a:cs typeface="Arial" pitchFamily="34" charset="0"/>
              </a:rPr>
              <a:t>racción IX, de la Ley del Instituto de Pensiones del Estado de Jalisco, se pone a la consideración del Consejo Directivo la </a:t>
            </a:r>
            <a:r>
              <a:rPr lang="es-MX" sz="1600" i="1" dirty="0" smtClean="0">
                <a:solidFill>
                  <a:schemeClr val="tx1">
                    <a:lumMod val="85000"/>
                    <a:lumOff val="15000"/>
                  </a:schemeClr>
                </a:solidFill>
                <a:cs typeface="Arial" pitchFamily="34" charset="0"/>
              </a:rPr>
              <a:t>aprobación como presentados de los Estados Financieros.</a:t>
            </a:r>
            <a:endParaRPr lang="es-MX" sz="1600" i="1" dirty="0">
              <a:solidFill>
                <a:schemeClr val="tx1">
                  <a:lumMod val="85000"/>
                  <a:lumOff val="15000"/>
                </a:schemeClr>
              </a:solidFill>
              <a:cs typeface="Arial" pitchFamily="34" charset="0"/>
            </a:endParaRPr>
          </a:p>
        </p:txBody>
      </p:sp>
    </p:spTree>
    <p:extLst>
      <p:ext uri="{BB962C8B-B14F-4D97-AF65-F5344CB8AC3E}">
        <p14:creationId xmlns:p14="http://schemas.microsoft.com/office/powerpoint/2010/main" val="13381097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ctrTitle"/>
          </p:nvPr>
        </p:nvSpPr>
        <p:spPr>
          <a:xfrm>
            <a:off x="167425" y="1701814"/>
            <a:ext cx="6032071" cy="1470025"/>
          </a:xfrm>
        </p:spPr>
        <p:txBody>
          <a:bodyPr/>
          <a:lstStyle/>
          <a:p>
            <a:r>
              <a:rPr lang="es-MX" dirty="0">
                <a:solidFill>
                  <a:schemeClr val="tx1">
                    <a:lumMod val="75000"/>
                    <a:lumOff val="25000"/>
                  </a:schemeClr>
                </a:solidFill>
                <a:effectLst>
                  <a:outerShdw blurRad="38100" dist="38100" dir="2700000" algn="tl">
                    <a:srgbClr val="000000">
                      <a:alpha val="43137"/>
                    </a:srgbClr>
                  </a:outerShdw>
                </a:effectLst>
              </a:rPr>
              <a:t>5. Reporte de la Cartera de Inversiones </a:t>
            </a:r>
            <a:endParaRPr lang="es-MX" dirty="0"/>
          </a:p>
        </p:txBody>
      </p:sp>
      <p:sp>
        <p:nvSpPr>
          <p:cNvPr id="6" name="Subtítulo 5"/>
          <p:cNvSpPr>
            <a:spLocks noGrp="1"/>
          </p:cNvSpPr>
          <p:nvPr>
            <p:ph type="subTitle" idx="1"/>
          </p:nvPr>
        </p:nvSpPr>
        <p:spPr>
          <a:xfrm>
            <a:off x="312312" y="3171839"/>
            <a:ext cx="5742296" cy="730408"/>
          </a:xfrm>
        </p:spPr>
        <p:txBody>
          <a:bodyPr>
            <a:normAutofit/>
          </a:bodyPr>
          <a:lstStyle/>
          <a:p>
            <a:r>
              <a:rPr lang="es-MX" sz="3600" dirty="0" smtClean="0">
                <a:solidFill>
                  <a:schemeClr val="tx1">
                    <a:lumMod val="75000"/>
                    <a:lumOff val="25000"/>
                  </a:schemeClr>
                </a:solidFill>
                <a:effectLst>
                  <a:outerShdw blurRad="38100" dist="38100" dir="2700000" algn="tl">
                    <a:srgbClr val="000000">
                      <a:alpha val="43137"/>
                    </a:srgbClr>
                  </a:outerShdw>
                </a:effectLst>
              </a:rPr>
              <a:t>Diciembre  2020</a:t>
            </a:r>
            <a:endParaRPr lang="es-MX" sz="3600" dirty="0"/>
          </a:p>
        </p:txBody>
      </p:sp>
      <p:sp>
        <p:nvSpPr>
          <p:cNvPr id="4" name="Marcador de número de diapositiva 3"/>
          <p:cNvSpPr>
            <a:spLocks noGrp="1"/>
          </p:cNvSpPr>
          <p:nvPr>
            <p:ph type="sldNum" sz="quarter" idx="12"/>
          </p:nvPr>
        </p:nvSpPr>
        <p:spPr/>
        <p:txBody>
          <a:bodyPr/>
          <a:lstStyle/>
          <a:p>
            <a:fld id="{08DCC1CA-BC64-9342-9FC6-0A703FD15379}" type="slidenum">
              <a:rPr lang="en-US" smtClean="0"/>
              <a:pPr/>
              <a:t>12</a:t>
            </a:fld>
            <a:endParaRPr lang="en-US" dirty="0"/>
          </a:p>
        </p:txBody>
      </p:sp>
      <p:sp>
        <p:nvSpPr>
          <p:cNvPr id="7" name="Rectángulo 6"/>
          <p:cNvSpPr/>
          <p:nvPr/>
        </p:nvSpPr>
        <p:spPr>
          <a:xfrm>
            <a:off x="312312" y="4641864"/>
            <a:ext cx="8569209" cy="1323439"/>
          </a:xfrm>
          <a:prstGeom prst="rect">
            <a:avLst/>
          </a:prstGeom>
        </p:spPr>
        <p:txBody>
          <a:bodyPr wrap="square">
            <a:spAutoFit/>
          </a:bodyPr>
          <a:lstStyle/>
          <a:p>
            <a:pPr marL="285750" indent="-285750" algn="just">
              <a:buFont typeface="Wingdings" panose="05000000000000000000" pitchFamily="2" charset="2"/>
              <a:buChar char="q"/>
            </a:pPr>
            <a:r>
              <a:rPr lang="es-MX" sz="1600" dirty="0"/>
              <a:t>En desahogo del punto número </a:t>
            </a:r>
            <a:r>
              <a:rPr lang="es-MX" sz="1600" dirty="0" smtClean="0"/>
              <a:t>cinco </a:t>
            </a:r>
            <a:r>
              <a:rPr lang="es-MX" sz="1600" dirty="0"/>
              <a:t>del orden del día, relativo a la presentación </a:t>
            </a:r>
            <a:r>
              <a:rPr lang="es-MX" sz="1600" dirty="0" smtClean="0"/>
              <a:t>del </a:t>
            </a:r>
            <a:r>
              <a:rPr lang="es-MX" sz="1600" i="1" dirty="0" smtClean="0"/>
              <a:t>Reporte de la Cartera de Inversiones</a:t>
            </a:r>
            <a:r>
              <a:rPr lang="es-MX" sz="1600" dirty="0" smtClean="0"/>
              <a:t>, </a:t>
            </a:r>
            <a:r>
              <a:rPr lang="es-MX" sz="1600" dirty="0"/>
              <a:t>el Director </a:t>
            </a:r>
            <a:r>
              <a:rPr lang="es-MX" sz="1600" dirty="0" smtClean="0"/>
              <a:t>General del </a:t>
            </a:r>
            <a:r>
              <a:rPr lang="es-MX" sz="1600" dirty="0"/>
              <a:t>Instituto de Pensiones del Estado de Jalisco, Iván Eduardo Argüelles Sánchez, con fundamento en lo establecido en el artículo 154 fracción </a:t>
            </a:r>
            <a:r>
              <a:rPr lang="es-MX" sz="1600" dirty="0" smtClean="0"/>
              <a:t>XVIII </a:t>
            </a:r>
            <a:r>
              <a:rPr lang="es-MX" sz="1600" dirty="0"/>
              <a:t>de la Ley del Instituto de Pensiones del Estado de Jalisco, presenta </a:t>
            </a:r>
            <a:r>
              <a:rPr lang="es-MX" sz="1600" dirty="0" smtClean="0"/>
              <a:t>el </a:t>
            </a:r>
            <a:r>
              <a:rPr lang="es-MX" sz="1600" i="1" dirty="0" smtClean="0"/>
              <a:t>Reporte de la Cartera de Inversiones al mes de Diciembre </a:t>
            </a:r>
            <a:r>
              <a:rPr lang="es-MX" sz="1600" i="1" dirty="0"/>
              <a:t>de 2020</a:t>
            </a:r>
            <a:r>
              <a:rPr lang="es-MX" sz="1600" dirty="0"/>
              <a:t>, </a:t>
            </a:r>
            <a:r>
              <a:rPr lang="es-MX" sz="1600" dirty="0" smtClean="0"/>
              <a:t>conforme </a:t>
            </a:r>
            <a:r>
              <a:rPr lang="es-MX" sz="1600" dirty="0"/>
              <a:t>al siguiente </a:t>
            </a:r>
            <a:r>
              <a:rPr lang="es-MX" sz="1600" dirty="0" smtClean="0"/>
              <a:t>resumen:</a:t>
            </a:r>
            <a:endParaRPr lang="es-MX" sz="1600" dirty="0"/>
          </a:p>
        </p:txBody>
      </p:sp>
    </p:spTree>
    <p:extLst>
      <p:ext uri="{BB962C8B-B14F-4D97-AF65-F5344CB8AC3E}">
        <p14:creationId xmlns:p14="http://schemas.microsoft.com/office/powerpoint/2010/main" val="30564658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Rectángulo"/>
          <p:cNvSpPr/>
          <p:nvPr/>
        </p:nvSpPr>
        <p:spPr>
          <a:xfrm>
            <a:off x="1687131" y="84666"/>
            <a:ext cx="6733537" cy="461665"/>
          </a:xfrm>
          <a:prstGeom prst="rect">
            <a:avLst/>
          </a:prstGeom>
        </p:spPr>
        <p:txBody>
          <a:bodyPr wrap="square">
            <a:spAutoFit/>
          </a:bodyPr>
          <a:lstStyle/>
          <a:p>
            <a:pPr algn="ctr"/>
            <a:r>
              <a:rPr lang="es-MX" sz="2400" b="1" dirty="0" smtClean="0">
                <a:solidFill>
                  <a:schemeClr val="bg1">
                    <a:lumMod val="95000"/>
                  </a:schemeClr>
                </a:solidFill>
                <a:latin typeface="+mj-lt"/>
              </a:rPr>
              <a:t>Cartera Total de Inversiones  IPEJAL</a:t>
            </a:r>
            <a:endParaRPr lang="es-MX" sz="2400" b="1" dirty="0">
              <a:solidFill>
                <a:schemeClr val="bg1">
                  <a:lumMod val="95000"/>
                </a:schemeClr>
              </a:solidFill>
              <a:latin typeface="+mj-lt"/>
            </a:endParaRPr>
          </a:p>
        </p:txBody>
      </p:sp>
      <p:sp>
        <p:nvSpPr>
          <p:cNvPr id="2" name="Marcador de número de diapositiva 1"/>
          <p:cNvSpPr>
            <a:spLocks noGrp="1"/>
          </p:cNvSpPr>
          <p:nvPr>
            <p:ph type="sldNum" sz="quarter" idx="4"/>
          </p:nvPr>
        </p:nvSpPr>
        <p:spPr/>
        <p:txBody>
          <a:bodyPr/>
          <a:lstStyle/>
          <a:p>
            <a:fld id="{08DCC1CA-BC64-9342-9FC6-0A703FD15379}" type="slidenum">
              <a:rPr lang="en-US" smtClean="0"/>
              <a:pPr/>
              <a:t>13</a:t>
            </a:fld>
            <a:endParaRPr lang="en-US" dirty="0"/>
          </a:p>
        </p:txBody>
      </p:sp>
      <p:sp>
        <p:nvSpPr>
          <p:cNvPr id="19" name="CuadroTexto 18"/>
          <p:cNvSpPr txBox="1"/>
          <p:nvPr/>
        </p:nvSpPr>
        <p:spPr>
          <a:xfrm>
            <a:off x="0" y="6305977"/>
            <a:ext cx="3031207" cy="415498"/>
          </a:xfrm>
          <a:prstGeom prst="rect">
            <a:avLst/>
          </a:prstGeom>
          <a:noFill/>
        </p:spPr>
        <p:txBody>
          <a:bodyPr wrap="square" rtlCol="0">
            <a:spAutoFit/>
          </a:bodyPr>
          <a:lstStyle/>
          <a:p>
            <a:r>
              <a:rPr lang="es-MX" sz="1000" b="1" dirty="0" smtClean="0"/>
              <a:t>*Se modifico el formato en base a las nuevas políticas de IPEJAL aprobadas el 1 de junio de 2020</a:t>
            </a:r>
            <a:endParaRPr lang="es-MX" sz="1000" b="1" dirty="0"/>
          </a:p>
        </p:txBody>
      </p:sp>
      <p:pic>
        <p:nvPicPr>
          <p:cNvPr id="12" name="Imagen 11"/>
          <p:cNvPicPr>
            <a:picLocks noChangeAspect="1"/>
          </p:cNvPicPr>
          <p:nvPr/>
        </p:nvPicPr>
        <p:blipFill>
          <a:blip r:embed="rId2"/>
          <a:stretch>
            <a:fillRect/>
          </a:stretch>
        </p:blipFill>
        <p:spPr>
          <a:xfrm>
            <a:off x="6065123" y="1438083"/>
            <a:ext cx="3018296" cy="1419483"/>
          </a:xfrm>
          <a:prstGeom prst="rect">
            <a:avLst/>
          </a:prstGeom>
        </p:spPr>
      </p:pic>
      <p:pic>
        <p:nvPicPr>
          <p:cNvPr id="15" name="Imagen 14"/>
          <p:cNvPicPr>
            <a:picLocks noChangeAspect="1"/>
          </p:cNvPicPr>
          <p:nvPr/>
        </p:nvPicPr>
        <p:blipFill>
          <a:blip r:embed="rId3"/>
          <a:stretch>
            <a:fillRect/>
          </a:stretch>
        </p:blipFill>
        <p:spPr>
          <a:xfrm>
            <a:off x="3032397" y="900391"/>
            <a:ext cx="2979763" cy="4703788"/>
          </a:xfrm>
          <a:prstGeom prst="rect">
            <a:avLst/>
          </a:prstGeom>
        </p:spPr>
      </p:pic>
      <p:pic>
        <p:nvPicPr>
          <p:cNvPr id="16" name="Imagen 15"/>
          <p:cNvPicPr>
            <a:picLocks noChangeAspect="1"/>
          </p:cNvPicPr>
          <p:nvPr/>
        </p:nvPicPr>
        <p:blipFill>
          <a:blip r:embed="rId4"/>
          <a:stretch>
            <a:fillRect/>
          </a:stretch>
        </p:blipFill>
        <p:spPr>
          <a:xfrm>
            <a:off x="111037" y="917617"/>
            <a:ext cx="2921360" cy="4703788"/>
          </a:xfrm>
          <a:prstGeom prst="rect">
            <a:avLst/>
          </a:prstGeom>
        </p:spPr>
      </p:pic>
      <p:pic>
        <p:nvPicPr>
          <p:cNvPr id="17" name="Imagen 16">
            <a:extLst>
              <a:ext uri="{FF2B5EF4-FFF2-40B4-BE49-F238E27FC236}">
                <a16:creationId xmlns:a16="http://schemas.microsoft.com/office/drawing/2014/main" id="{6719C13C-BA3F-429E-B511-EF72994DE589}"/>
              </a:ext>
            </a:extLst>
          </p:cNvPr>
          <p:cNvPicPr>
            <a:picLocks noChangeAspect="1"/>
          </p:cNvPicPr>
          <p:nvPr/>
        </p:nvPicPr>
        <p:blipFill>
          <a:blip r:embed="rId5"/>
          <a:stretch>
            <a:fillRect/>
          </a:stretch>
        </p:blipFill>
        <p:spPr>
          <a:xfrm>
            <a:off x="6064412" y="3221289"/>
            <a:ext cx="3018296" cy="1463612"/>
          </a:xfrm>
          <a:prstGeom prst="rect">
            <a:avLst/>
          </a:prstGeom>
        </p:spPr>
      </p:pic>
    </p:spTree>
    <p:extLst>
      <p:ext uri="{BB962C8B-B14F-4D97-AF65-F5344CB8AC3E}">
        <p14:creationId xmlns:p14="http://schemas.microsoft.com/office/powerpoint/2010/main" val="8405726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Rectángulo"/>
          <p:cNvSpPr/>
          <p:nvPr/>
        </p:nvSpPr>
        <p:spPr>
          <a:xfrm>
            <a:off x="1737930" y="101599"/>
            <a:ext cx="6733537" cy="461665"/>
          </a:xfrm>
          <a:prstGeom prst="rect">
            <a:avLst/>
          </a:prstGeom>
        </p:spPr>
        <p:txBody>
          <a:bodyPr wrap="square">
            <a:spAutoFit/>
          </a:bodyPr>
          <a:lstStyle/>
          <a:p>
            <a:pPr algn="ctr"/>
            <a:r>
              <a:rPr lang="es-MX" sz="2400" b="1" dirty="0" smtClean="0">
                <a:solidFill>
                  <a:prstClr val="white">
                    <a:lumMod val="95000"/>
                  </a:prstClr>
                </a:solidFill>
              </a:rPr>
              <a:t>Cartera Total de Inversiones  IPEJAL</a:t>
            </a:r>
            <a:endParaRPr lang="es-MX" sz="2400" b="1" dirty="0">
              <a:solidFill>
                <a:prstClr val="white">
                  <a:lumMod val="95000"/>
                </a:prstClr>
              </a:solidFill>
            </a:endParaRPr>
          </a:p>
        </p:txBody>
      </p:sp>
      <p:pic>
        <p:nvPicPr>
          <p:cNvPr id="15" name="Imagen 14">
            <a:extLst>
              <a:ext uri="{FF2B5EF4-FFF2-40B4-BE49-F238E27FC236}">
                <a16:creationId xmlns:a16="http://schemas.microsoft.com/office/drawing/2014/main" id="{1B59C217-12B3-4DDF-9C64-D72EEAE17A5E}"/>
              </a:ext>
            </a:extLst>
          </p:cNvPr>
          <p:cNvPicPr>
            <a:picLocks noChangeAspect="1"/>
          </p:cNvPicPr>
          <p:nvPr/>
        </p:nvPicPr>
        <p:blipFill rotWithShape="1">
          <a:blip r:embed="rId2"/>
          <a:srcRect r="26488"/>
          <a:stretch/>
        </p:blipFill>
        <p:spPr>
          <a:xfrm>
            <a:off x="902553" y="3352980"/>
            <a:ext cx="5345847" cy="3113909"/>
          </a:xfrm>
          <a:prstGeom prst="rect">
            <a:avLst/>
          </a:prstGeom>
        </p:spPr>
      </p:pic>
      <p:pic>
        <p:nvPicPr>
          <p:cNvPr id="16" name="Imagen 15">
            <a:extLst>
              <a:ext uri="{FF2B5EF4-FFF2-40B4-BE49-F238E27FC236}">
                <a16:creationId xmlns:a16="http://schemas.microsoft.com/office/drawing/2014/main" id="{EA4D6374-197E-4ACE-81C3-16FD0F44B572}"/>
              </a:ext>
            </a:extLst>
          </p:cNvPr>
          <p:cNvPicPr>
            <a:picLocks noChangeAspect="1"/>
          </p:cNvPicPr>
          <p:nvPr/>
        </p:nvPicPr>
        <p:blipFill>
          <a:blip r:embed="rId3"/>
          <a:stretch>
            <a:fillRect/>
          </a:stretch>
        </p:blipFill>
        <p:spPr>
          <a:xfrm>
            <a:off x="2405271" y="4043355"/>
            <a:ext cx="3347306" cy="1881913"/>
          </a:xfrm>
          <a:prstGeom prst="rect">
            <a:avLst/>
          </a:prstGeom>
        </p:spPr>
      </p:pic>
      <p:pic>
        <p:nvPicPr>
          <p:cNvPr id="17" name="Imagen 16">
            <a:extLst>
              <a:ext uri="{FF2B5EF4-FFF2-40B4-BE49-F238E27FC236}">
                <a16:creationId xmlns:a16="http://schemas.microsoft.com/office/drawing/2014/main" id="{66CA9940-6D15-45AF-8D05-A84E1D2325D4}"/>
              </a:ext>
            </a:extLst>
          </p:cNvPr>
          <p:cNvPicPr>
            <a:picLocks noChangeAspect="1"/>
          </p:cNvPicPr>
          <p:nvPr/>
        </p:nvPicPr>
        <p:blipFill rotWithShape="1">
          <a:blip r:embed="rId4"/>
          <a:srcRect t="23387" r="15911"/>
          <a:stretch/>
        </p:blipFill>
        <p:spPr>
          <a:xfrm>
            <a:off x="4369457" y="1276349"/>
            <a:ext cx="4564993" cy="2674549"/>
          </a:xfrm>
          <a:prstGeom prst="rect">
            <a:avLst/>
          </a:prstGeom>
        </p:spPr>
      </p:pic>
      <p:pic>
        <p:nvPicPr>
          <p:cNvPr id="18" name="Imagen 17">
            <a:extLst>
              <a:ext uri="{FF2B5EF4-FFF2-40B4-BE49-F238E27FC236}">
                <a16:creationId xmlns:a16="http://schemas.microsoft.com/office/drawing/2014/main" id="{2D539C52-3F91-4027-8CF1-5BD613E00673}"/>
              </a:ext>
            </a:extLst>
          </p:cNvPr>
          <p:cNvPicPr>
            <a:picLocks noChangeAspect="1"/>
          </p:cNvPicPr>
          <p:nvPr/>
        </p:nvPicPr>
        <p:blipFill>
          <a:blip r:embed="rId5"/>
          <a:stretch>
            <a:fillRect/>
          </a:stretch>
        </p:blipFill>
        <p:spPr>
          <a:xfrm>
            <a:off x="5377094" y="1493348"/>
            <a:ext cx="2913723" cy="1881857"/>
          </a:xfrm>
          <a:prstGeom prst="rect">
            <a:avLst/>
          </a:prstGeom>
        </p:spPr>
      </p:pic>
      <p:sp>
        <p:nvSpPr>
          <p:cNvPr id="19" name="CuadroTexto 18"/>
          <p:cNvSpPr txBox="1"/>
          <p:nvPr/>
        </p:nvSpPr>
        <p:spPr>
          <a:xfrm>
            <a:off x="1345959" y="2495060"/>
            <a:ext cx="615889" cy="307777"/>
          </a:xfrm>
          <a:prstGeom prst="rect">
            <a:avLst/>
          </a:prstGeom>
          <a:noFill/>
        </p:spPr>
        <p:txBody>
          <a:bodyPr wrap="square" rtlCol="0">
            <a:spAutoFit/>
          </a:bodyPr>
          <a:lstStyle/>
          <a:p>
            <a:pPr algn="ctr"/>
            <a:r>
              <a:rPr lang="en-US" sz="1400" dirty="0">
                <a:solidFill>
                  <a:schemeClr val="bg1">
                    <a:lumMod val="50000"/>
                  </a:schemeClr>
                </a:solidFill>
              </a:rPr>
              <a:t>2019</a:t>
            </a:r>
            <a:endParaRPr lang="es-MX" sz="1400" dirty="0">
              <a:solidFill>
                <a:schemeClr val="bg1">
                  <a:lumMod val="50000"/>
                </a:schemeClr>
              </a:solidFill>
            </a:endParaRPr>
          </a:p>
        </p:txBody>
      </p:sp>
      <p:sp>
        <p:nvSpPr>
          <p:cNvPr id="21" name="5 Rectángulo"/>
          <p:cNvSpPr/>
          <p:nvPr/>
        </p:nvSpPr>
        <p:spPr>
          <a:xfrm>
            <a:off x="0" y="835984"/>
            <a:ext cx="1853264" cy="369332"/>
          </a:xfrm>
          <a:prstGeom prst="rect">
            <a:avLst/>
          </a:prstGeom>
        </p:spPr>
        <p:txBody>
          <a:bodyPr wrap="none">
            <a:spAutoFit/>
          </a:bodyPr>
          <a:lstStyle/>
          <a:p>
            <a:r>
              <a:rPr lang="es-MX" b="1" dirty="0"/>
              <a:t>DIVERSIFICACIÓN</a:t>
            </a:r>
          </a:p>
        </p:txBody>
      </p:sp>
      <p:sp>
        <p:nvSpPr>
          <p:cNvPr id="23" name="Flecha curvada hacia la izquierda 22"/>
          <p:cNvSpPr/>
          <p:nvPr/>
        </p:nvSpPr>
        <p:spPr>
          <a:xfrm rot="8328675">
            <a:off x="937826" y="3940504"/>
            <a:ext cx="767873" cy="2154167"/>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tx1"/>
              </a:solidFill>
            </a:endParaRPr>
          </a:p>
        </p:txBody>
      </p:sp>
      <p:sp>
        <p:nvSpPr>
          <p:cNvPr id="27" name="CuadroTexto 26"/>
          <p:cNvSpPr txBox="1"/>
          <p:nvPr/>
        </p:nvSpPr>
        <p:spPr>
          <a:xfrm>
            <a:off x="142417" y="6059402"/>
            <a:ext cx="2647950" cy="584775"/>
          </a:xfrm>
          <a:prstGeom prst="rect">
            <a:avLst/>
          </a:prstGeom>
          <a:noFill/>
        </p:spPr>
        <p:txBody>
          <a:bodyPr wrap="square" rtlCol="0">
            <a:spAutoFit/>
          </a:bodyPr>
          <a:lstStyle>
            <a:defPPr>
              <a:defRPr lang="es-MX"/>
            </a:defPPr>
            <a:lvl1pPr algn="ctr">
              <a:defRPr sz="1200"/>
            </a:lvl1pPr>
          </a:lstStyle>
          <a:p>
            <a:r>
              <a:rPr lang="es-MX" sz="1600" b="1" dirty="0"/>
              <a:t>Duración MACAULAY </a:t>
            </a:r>
          </a:p>
          <a:p>
            <a:r>
              <a:rPr lang="es-MX" sz="1600" b="1" dirty="0"/>
              <a:t>1866.52 días (5.11 años)</a:t>
            </a:r>
          </a:p>
        </p:txBody>
      </p:sp>
      <p:sp>
        <p:nvSpPr>
          <p:cNvPr id="35" name="CuadroTexto 34"/>
          <p:cNvSpPr txBox="1"/>
          <p:nvPr/>
        </p:nvSpPr>
        <p:spPr>
          <a:xfrm>
            <a:off x="6221302" y="2500447"/>
            <a:ext cx="615889" cy="307777"/>
          </a:xfrm>
          <a:prstGeom prst="rect">
            <a:avLst/>
          </a:prstGeom>
          <a:noFill/>
        </p:spPr>
        <p:txBody>
          <a:bodyPr wrap="square" rtlCol="0">
            <a:spAutoFit/>
          </a:bodyPr>
          <a:lstStyle/>
          <a:p>
            <a:pPr algn="ctr"/>
            <a:r>
              <a:rPr lang="en-US" sz="1400" dirty="0">
                <a:solidFill>
                  <a:schemeClr val="bg1">
                    <a:lumMod val="50000"/>
                  </a:schemeClr>
                </a:solidFill>
              </a:rPr>
              <a:t>2019</a:t>
            </a:r>
            <a:endParaRPr lang="es-MX" sz="1400" dirty="0">
              <a:solidFill>
                <a:schemeClr val="bg1">
                  <a:lumMod val="50000"/>
                </a:schemeClr>
              </a:solidFill>
            </a:endParaRPr>
          </a:p>
        </p:txBody>
      </p:sp>
      <p:sp>
        <p:nvSpPr>
          <p:cNvPr id="36" name="CuadroTexto 35"/>
          <p:cNvSpPr txBox="1"/>
          <p:nvPr/>
        </p:nvSpPr>
        <p:spPr>
          <a:xfrm>
            <a:off x="3380261" y="5150876"/>
            <a:ext cx="615889" cy="307777"/>
          </a:xfrm>
          <a:prstGeom prst="rect">
            <a:avLst/>
          </a:prstGeom>
          <a:noFill/>
        </p:spPr>
        <p:txBody>
          <a:bodyPr wrap="square" rtlCol="0">
            <a:spAutoFit/>
          </a:bodyPr>
          <a:lstStyle/>
          <a:p>
            <a:pPr algn="ctr"/>
            <a:r>
              <a:rPr lang="en-US" sz="1400" dirty="0">
                <a:solidFill>
                  <a:schemeClr val="bg1"/>
                </a:solidFill>
              </a:rPr>
              <a:t>2019</a:t>
            </a:r>
            <a:endParaRPr lang="es-MX" sz="1400" dirty="0">
              <a:solidFill>
                <a:schemeClr val="bg1"/>
              </a:solidFill>
            </a:endParaRPr>
          </a:p>
        </p:txBody>
      </p:sp>
      <p:pic>
        <p:nvPicPr>
          <p:cNvPr id="37" name="Imagen 36"/>
          <p:cNvPicPr>
            <a:picLocks noChangeAspect="1"/>
          </p:cNvPicPr>
          <p:nvPr/>
        </p:nvPicPr>
        <p:blipFill rotWithShape="1">
          <a:blip r:embed="rId6"/>
          <a:srcRect t="20642"/>
          <a:stretch/>
        </p:blipFill>
        <p:spPr>
          <a:xfrm>
            <a:off x="213646" y="1333499"/>
            <a:ext cx="4212701" cy="2617399"/>
          </a:xfrm>
          <a:prstGeom prst="rect">
            <a:avLst/>
          </a:prstGeom>
        </p:spPr>
      </p:pic>
      <p:sp>
        <p:nvSpPr>
          <p:cNvPr id="2" name="Marcador de número de diapositiva 1"/>
          <p:cNvSpPr>
            <a:spLocks noGrp="1"/>
          </p:cNvSpPr>
          <p:nvPr>
            <p:ph type="sldNum" sz="quarter" idx="4"/>
          </p:nvPr>
        </p:nvSpPr>
        <p:spPr/>
        <p:txBody>
          <a:bodyPr/>
          <a:lstStyle/>
          <a:p>
            <a:fld id="{08DCC1CA-BC64-9342-9FC6-0A703FD15379}" type="slidenum">
              <a:rPr lang="en-US" smtClean="0"/>
              <a:pPr/>
              <a:t>14</a:t>
            </a:fld>
            <a:endParaRPr lang="en-US" dirty="0"/>
          </a:p>
        </p:txBody>
      </p:sp>
    </p:spTree>
    <p:extLst>
      <p:ext uri="{BB962C8B-B14F-4D97-AF65-F5344CB8AC3E}">
        <p14:creationId xmlns:p14="http://schemas.microsoft.com/office/powerpoint/2010/main" val="20746094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2 Título"/>
          <p:cNvSpPr txBox="1">
            <a:spLocks/>
          </p:cNvSpPr>
          <p:nvPr/>
        </p:nvSpPr>
        <p:spPr>
          <a:xfrm>
            <a:off x="1692322" y="-56683"/>
            <a:ext cx="6741995" cy="784134"/>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Diciembre 2020</a:t>
            </a:r>
            <a:endParaRPr lang="es-MX" sz="2400" b="1" dirty="0">
              <a:solidFill>
                <a:prstClr val="white">
                  <a:lumMod val="95000"/>
                </a:prstClr>
              </a:solidFill>
              <a:latin typeface="Candara"/>
            </a:endParaRPr>
          </a:p>
        </p:txBody>
      </p:sp>
      <p:sp>
        <p:nvSpPr>
          <p:cNvPr id="2" name="Marcador de número de diapositiva 1"/>
          <p:cNvSpPr>
            <a:spLocks noGrp="1"/>
          </p:cNvSpPr>
          <p:nvPr>
            <p:ph type="sldNum" sz="quarter" idx="12"/>
          </p:nvPr>
        </p:nvSpPr>
        <p:spPr/>
        <p:txBody>
          <a:bodyPr/>
          <a:lstStyle/>
          <a:p>
            <a:fld id="{08DCC1CA-BC64-9342-9FC6-0A703FD15379}" type="slidenum">
              <a:rPr lang="en-US" smtClean="0"/>
              <a:t>15</a:t>
            </a:fld>
            <a:endParaRPr lang="en-US" dirty="0"/>
          </a:p>
        </p:txBody>
      </p:sp>
      <p:sp>
        <p:nvSpPr>
          <p:cNvPr id="15" name="5 Rectángulo"/>
          <p:cNvSpPr/>
          <p:nvPr/>
        </p:nvSpPr>
        <p:spPr>
          <a:xfrm>
            <a:off x="133201" y="743281"/>
            <a:ext cx="1853264" cy="369332"/>
          </a:xfrm>
          <a:prstGeom prst="rect">
            <a:avLst/>
          </a:prstGeom>
        </p:spPr>
        <p:txBody>
          <a:bodyPr wrap="none">
            <a:spAutoFit/>
          </a:bodyPr>
          <a:lstStyle/>
          <a:p>
            <a:r>
              <a:rPr lang="es-MX" b="1" dirty="0"/>
              <a:t>DIVERSIFICACIÓN</a:t>
            </a:r>
          </a:p>
        </p:txBody>
      </p:sp>
      <p:pic>
        <p:nvPicPr>
          <p:cNvPr id="14" name="Imagen 13">
            <a:extLst>
              <a:ext uri="{FF2B5EF4-FFF2-40B4-BE49-F238E27FC236}">
                <a16:creationId xmlns:a16="http://schemas.microsoft.com/office/drawing/2014/main" id="{72486C89-29F0-4531-9A5A-341D744957EF}"/>
              </a:ext>
            </a:extLst>
          </p:cNvPr>
          <p:cNvPicPr>
            <a:picLocks noChangeAspect="1"/>
          </p:cNvPicPr>
          <p:nvPr/>
        </p:nvPicPr>
        <p:blipFill>
          <a:blip r:embed="rId2"/>
          <a:stretch>
            <a:fillRect/>
          </a:stretch>
        </p:blipFill>
        <p:spPr>
          <a:xfrm>
            <a:off x="3523592" y="1874843"/>
            <a:ext cx="5630351" cy="3706648"/>
          </a:xfrm>
          <a:prstGeom prst="rect">
            <a:avLst/>
          </a:prstGeom>
        </p:spPr>
      </p:pic>
      <p:sp>
        <p:nvSpPr>
          <p:cNvPr id="22" name="CuadroTexto 21"/>
          <p:cNvSpPr txBox="1"/>
          <p:nvPr/>
        </p:nvSpPr>
        <p:spPr>
          <a:xfrm>
            <a:off x="3490165" y="5900317"/>
            <a:ext cx="1728192" cy="307777"/>
          </a:xfrm>
          <a:prstGeom prst="rect">
            <a:avLst/>
          </a:prstGeom>
          <a:noFill/>
        </p:spPr>
        <p:txBody>
          <a:bodyPr wrap="square" rtlCol="0">
            <a:spAutoFit/>
          </a:bodyPr>
          <a:lstStyle/>
          <a:p>
            <a:r>
              <a:rPr lang="es-MX" sz="1400" dirty="0"/>
              <a:t>*No incluye CKD's.</a:t>
            </a:r>
          </a:p>
        </p:txBody>
      </p:sp>
      <p:sp>
        <p:nvSpPr>
          <p:cNvPr id="23" name="CuadroTexto 22"/>
          <p:cNvSpPr txBox="1"/>
          <p:nvPr/>
        </p:nvSpPr>
        <p:spPr>
          <a:xfrm>
            <a:off x="2123728" y="3906592"/>
            <a:ext cx="581191" cy="307777"/>
          </a:xfrm>
          <a:prstGeom prst="rect">
            <a:avLst/>
          </a:prstGeom>
          <a:noFill/>
        </p:spPr>
        <p:txBody>
          <a:bodyPr wrap="square" rtlCol="0">
            <a:spAutoFit/>
          </a:bodyPr>
          <a:lstStyle/>
          <a:p>
            <a:pPr algn="ctr"/>
            <a:r>
              <a:rPr lang="en-US" sz="1400" dirty="0">
                <a:solidFill>
                  <a:schemeClr val="bg1">
                    <a:lumMod val="50000"/>
                  </a:schemeClr>
                </a:solidFill>
              </a:rPr>
              <a:t>2019</a:t>
            </a:r>
            <a:endParaRPr lang="es-MX" sz="1400" dirty="0">
              <a:solidFill>
                <a:schemeClr val="bg1">
                  <a:lumMod val="50000"/>
                </a:schemeClr>
              </a:solidFill>
            </a:endParaRPr>
          </a:p>
        </p:txBody>
      </p:sp>
      <p:sp>
        <p:nvSpPr>
          <p:cNvPr id="24" name="CuadroTexto 23"/>
          <p:cNvSpPr txBox="1"/>
          <p:nvPr/>
        </p:nvSpPr>
        <p:spPr>
          <a:xfrm>
            <a:off x="7067616" y="3752703"/>
            <a:ext cx="615889" cy="307777"/>
          </a:xfrm>
          <a:prstGeom prst="rect">
            <a:avLst/>
          </a:prstGeom>
          <a:noFill/>
        </p:spPr>
        <p:txBody>
          <a:bodyPr wrap="square" rtlCol="0">
            <a:spAutoFit/>
          </a:bodyPr>
          <a:lstStyle/>
          <a:p>
            <a:pPr algn="ctr"/>
            <a:r>
              <a:rPr lang="en-US" sz="1400" dirty="0">
                <a:solidFill>
                  <a:schemeClr val="bg1">
                    <a:lumMod val="50000"/>
                  </a:schemeClr>
                </a:solidFill>
              </a:rPr>
              <a:t>2019</a:t>
            </a:r>
            <a:endParaRPr lang="es-MX" sz="1400" dirty="0">
              <a:solidFill>
                <a:schemeClr val="bg1">
                  <a:lumMod val="50000"/>
                </a:schemeClr>
              </a:solidFill>
            </a:endParaRPr>
          </a:p>
        </p:txBody>
      </p:sp>
      <p:pic>
        <p:nvPicPr>
          <p:cNvPr id="25" name="Imagen 24">
            <a:extLst>
              <a:ext uri="{FF2B5EF4-FFF2-40B4-BE49-F238E27FC236}">
                <a16:creationId xmlns:a16="http://schemas.microsoft.com/office/drawing/2014/main" id="{29862D59-6B3D-4192-BA18-921A8F37A949}"/>
              </a:ext>
            </a:extLst>
          </p:cNvPr>
          <p:cNvPicPr>
            <a:picLocks noChangeAspect="1"/>
          </p:cNvPicPr>
          <p:nvPr/>
        </p:nvPicPr>
        <p:blipFill>
          <a:blip r:embed="rId3"/>
          <a:stretch>
            <a:fillRect/>
          </a:stretch>
        </p:blipFill>
        <p:spPr>
          <a:xfrm>
            <a:off x="1612179" y="1714513"/>
            <a:ext cx="1444891" cy="307928"/>
          </a:xfrm>
          <a:prstGeom prst="rect">
            <a:avLst/>
          </a:prstGeom>
        </p:spPr>
      </p:pic>
      <p:pic>
        <p:nvPicPr>
          <p:cNvPr id="26" name="Imagen 25">
            <a:extLst>
              <a:ext uri="{FF2B5EF4-FFF2-40B4-BE49-F238E27FC236}">
                <a16:creationId xmlns:a16="http://schemas.microsoft.com/office/drawing/2014/main" id="{B7435F60-CCBB-4F1E-A2F2-327DE5FC99DD}"/>
              </a:ext>
            </a:extLst>
          </p:cNvPr>
          <p:cNvPicPr>
            <a:picLocks noChangeAspect="1"/>
          </p:cNvPicPr>
          <p:nvPr/>
        </p:nvPicPr>
        <p:blipFill rotWithShape="1">
          <a:blip r:embed="rId4"/>
          <a:srcRect l="15443"/>
          <a:stretch/>
        </p:blipFill>
        <p:spPr>
          <a:xfrm>
            <a:off x="38100" y="1874843"/>
            <a:ext cx="4317876" cy="3883793"/>
          </a:xfrm>
          <a:prstGeom prst="rect">
            <a:avLst/>
          </a:prstGeom>
        </p:spPr>
      </p:pic>
      <p:pic>
        <p:nvPicPr>
          <p:cNvPr id="27" name="Imagen 26">
            <a:extLst>
              <a:ext uri="{FF2B5EF4-FFF2-40B4-BE49-F238E27FC236}">
                <a16:creationId xmlns:a16="http://schemas.microsoft.com/office/drawing/2014/main" id="{111D2221-7070-471C-99FF-4866364A96B0}"/>
              </a:ext>
            </a:extLst>
          </p:cNvPr>
          <p:cNvPicPr>
            <a:picLocks noChangeAspect="1"/>
          </p:cNvPicPr>
          <p:nvPr/>
        </p:nvPicPr>
        <p:blipFill>
          <a:blip r:embed="rId5"/>
          <a:stretch>
            <a:fillRect/>
          </a:stretch>
        </p:blipFill>
        <p:spPr>
          <a:xfrm>
            <a:off x="6608710" y="1710496"/>
            <a:ext cx="1444890" cy="343458"/>
          </a:xfrm>
          <a:prstGeom prst="rect">
            <a:avLst/>
          </a:prstGeom>
        </p:spPr>
      </p:pic>
    </p:spTree>
    <p:extLst>
      <p:ext uri="{BB962C8B-B14F-4D97-AF65-F5344CB8AC3E}">
        <p14:creationId xmlns:p14="http://schemas.microsoft.com/office/powerpoint/2010/main" val="35577640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2 Título"/>
          <p:cNvSpPr txBox="1">
            <a:spLocks/>
          </p:cNvSpPr>
          <p:nvPr/>
        </p:nvSpPr>
        <p:spPr>
          <a:xfrm>
            <a:off x="1678676" y="-66359"/>
            <a:ext cx="6741994" cy="885655"/>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Diciembre 2020</a:t>
            </a:r>
            <a:endParaRPr lang="es-MX" sz="2400" b="1" dirty="0">
              <a:solidFill>
                <a:prstClr val="white">
                  <a:lumMod val="95000"/>
                </a:prstClr>
              </a:solidFill>
              <a:latin typeface="Candara"/>
            </a:endParaRPr>
          </a:p>
        </p:txBody>
      </p:sp>
      <p:sp>
        <p:nvSpPr>
          <p:cNvPr id="10" name="5 Rectángulo"/>
          <p:cNvSpPr/>
          <p:nvPr/>
        </p:nvSpPr>
        <p:spPr>
          <a:xfrm>
            <a:off x="61655" y="819297"/>
            <a:ext cx="1933543" cy="369332"/>
          </a:xfrm>
          <a:prstGeom prst="rect">
            <a:avLst/>
          </a:prstGeom>
        </p:spPr>
        <p:txBody>
          <a:bodyPr wrap="none">
            <a:spAutoFit/>
          </a:bodyPr>
          <a:lstStyle/>
          <a:p>
            <a:pPr algn="ctr"/>
            <a:r>
              <a:rPr lang="es-MX" b="1" dirty="0">
                <a:solidFill>
                  <a:schemeClr val="tx1">
                    <a:lumMod val="75000"/>
                    <a:lumOff val="25000"/>
                  </a:schemeClr>
                </a:solidFill>
              </a:rPr>
              <a:t>DIVERSIFICACIÓN</a:t>
            </a:r>
          </a:p>
        </p:txBody>
      </p:sp>
      <p:sp>
        <p:nvSpPr>
          <p:cNvPr id="2" name="Marcador de número de diapositiva 1"/>
          <p:cNvSpPr>
            <a:spLocks noGrp="1"/>
          </p:cNvSpPr>
          <p:nvPr>
            <p:ph type="sldNum" sz="quarter" idx="12"/>
          </p:nvPr>
        </p:nvSpPr>
        <p:spPr/>
        <p:txBody>
          <a:bodyPr/>
          <a:lstStyle/>
          <a:p>
            <a:fld id="{08DCC1CA-BC64-9342-9FC6-0A703FD15379}" type="slidenum">
              <a:rPr lang="en-US" smtClean="0"/>
              <a:t>16</a:t>
            </a:fld>
            <a:endParaRPr lang="en-US" dirty="0"/>
          </a:p>
        </p:txBody>
      </p:sp>
      <p:sp>
        <p:nvSpPr>
          <p:cNvPr id="32" name="CuadroTexto 31"/>
          <p:cNvSpPr txBox="1"/>
          <p:nvPr/>
        </p:nvSpPr>
        <p:spPr>
          <a:xfrm>
            <a:off x="3333968" y="954263"/>
            <a:ext cx="2030120" cy="369332"/>
          </a:xfrm>
          <a:prstGeom prst="rect">
            <a:avLst/>
          </a:prstGeom>
          <a:noFill/>
        </p:spPr>
        <p:txBody>
          <a:bodyPr wrap="square" rtlCol="0">
            <a:spAutoFit/>
          </a:bodyPr>
          <a:lstStyle/>
          <a:p>
            <a:pPr algn="ctr"/>
            <a:r>
              <a:rPr lang="es-MX" dirty="0"/>
              <a:t>Por Moneda</a:t>
            </a:r>
          </a:p>
        </p:txBody>
      </p:sp>
      <p:sp>
        <p:nvSpPr>
          <p:cNvPr id="31" name="CuadroTexto 30"/>
          <p:cNvSpPr txBox="1"/>
          <p:nvPr/>
        </p:nvSpPr>
        <p:spPr>
          <a:xfrm>
            <a:off x="2808447" y="1159764"/>
            <a:ext cx="674796" cy="369332"/>
          </a:xfrm>
          <a:prstGeom prst="rect">
            <a:avLst/>
          </a:prstGeom>
          <a:noFill/>
        </p:spPr>
        <p:txBody>
          <a:bodyPr wrap="square" rtlCol="0">
            <a:spAutoFit/>
          </a:bodyPr>
          <a:lstStyle/>
          <a:p>
            <a:r>
              <a:rPr lang="es-MX" dirty="0"/>
              <a:t>2020</a:t>
            </a:r>
          </a:p>
        </p:txBody>
      </p:sp>
      <p:sp>
        <p:nvSpPr>
          <p:cNvPr id="33" name="CuadroTexto 32"/>
          <p:cNvSpPr txBox="1"/>
          <p:nvPr/>
        </p:nvSpPr>
        <p:spPr>
          <a:xfrm>
            <a:off x="5396262" y="1159764"/>
            <a:ext cx="674796" cy="369332"/>
          </a:xfrm>
          <a:prstGeom prst="rect">
            <a:avLst/>
          </a:prstGeom>
          <a:noFill/>
        </p:spPr>
        <p:txBody>
          <a:bodyPr wrap="square" rtlCol="0">
            <a:spAutoFit/>
          </a:bodyPr>
          <a:lstStyle/>
          <a:p>
            <a:r>
              <a:rPr lang="es-MX" dirty="0"/>
              <a:t>2019</a:t>
            </a:r>
          </a:p>
        </p:txBody>
      </p:sp>
      <p:pic>
        <p:nvPicPr>
          <p:cNvPr id="15" name="Imagen 14">
            <a:extLst>
              <a:ext uri="{FF2B5EF4-FFF2-40B4-BE49-F238E27FC236}">
                <a16:creationId xmlns:a16="http://schemas.microsoft.com/office/drawing/2014/main" id="{78B7FECA-4A8E-410A-B6CA-7CF49A11D5F8}"/>
              </a:ext>
            </a:extLst>
          </p:cNvPr>
          <p:cNvPicPr>
            <a:picLocks noChangeAspect="1"/>
          </p:cNvPicPr>
          <p:nvPr/>
        </p:nvPicPr>
        <p:blipFill rotWithShape="1">
          <a:blip r:embed="rId2"/>
          <a:srcRect t="22537" r="13107"/>
          <a:stretch/>
        </p:blipFill>
        <p:spPr>
          <a:xfrm>
            <a:off x="4854737" y="3009900"/>
            <a:ext cx="4213063" cy="3396912"/>
          </a:xfrm>
          <a:prstGeom prst="rect">
            <a:avLst/>
          </a:prstGeom>
        </p:spPr>
      </p:pic>
      <p:pic>
        <p:nvPicPr>
          <p:cNvPr id="16" name="Imagen 15">
            <a:extLst>
              <a:ext uri="{FF2B5EF4-FFF2-40B4-BE49-F238E27FC236}">
                <a16:creationId xmlns:a16="http://schemas.microsoft.com/office/drawing/2014/main" id="{AC5A6D38-B782-47D9-B2B5-6FBC7AA428A8}"/>
              </a:ext>
            </a:extLst>
          </p:cNvPr>
          <p:cNvPicPr>
            <a:picLocks noChangeAspect="1"/>
          </p:cNvPicPr>
          <p:nvPr/>
        </p:nvPicPr>
        <p:blipFill>
          <a:blip r:embed="rId3"/>
          <a:stretch>
            <a:fillRect/>
          </a:stretch>
        </p:blipFill>
        <p:spPr>
          <a:xfrm>
            <a:off x="5364088" y="2929580"/>
            <a:ext cx="3564694" cy="2646602"/>
          </a:xfrm>
          <a:prstGeom prst="rect">
            <a:avLst/>
          </a:prstGeom>
        </p:spPr>
      </p:pic>
      <p:sp>
        <p:nvSpPr>
          <p:cNvPr id="17" name="CuadroTexto 16"/>
          <p:cNvSpPr txBox="1"/>
          <p:nvPr/>
        </p:nvSpPr>
        <p:spPr>
          <a:xfrm>
            <a:off x="251520" y="6142614"/>
            <a:ext cx="3456384" cy="307777"/>
          </a:xfrm>
          <a:prstGeom prst="rect">
            <a:avLst/>
          </a:prstGeom>
          <a:noFill/>
        </p:spPr>
        <p:txBody>
          <a:bodyPr wrap="square" rtlCol="0">
            <a:spAutoFit/>
          </a:bodyPr>
          <a:lstStyle/>
          <a:p>
            <a:r>
              <a:rPr lang="es-MX" sz="1400" dirty="0"/>
              <a:t>*Por plazo solo incluye instrumentos en MXN</a:t>
            </a:r>
          </a:p>
        </p:txBody>
      </p:sp>
      <p:pic>
        <p:nvPicPr>
          <p:cNvPr id="18" name="Imagen 17">
            <a:extLst>
              <a:ext uri="{FF2B5EF4-FFF2-40B4-BE49-F238E27FC236}">
                <a16:creationId xmlns:a16="http://schemas.microsoft.com/office/drawing/2014/main" id="{96C0EAC3-7097-4AC8-8F23-6E9C31D106E1}"/>
              </a:ext>
            </a:extLst>
          </p:cNvPr>
          <p:cNvPicPr>
            <a:picLocks noChangeAspect="1"/>
          </p:cNvPicPr>
          <p:nvPr/>
        </p:nvPicPr>
        <p:blipFill rotWithShape="1">
          <a:blip r:embed="rId4"/>
          <a:srcRect l="10942" t="7647"/>
          <a:stretch/>
        </p:blipFill>
        <p:spPr>
          <a:xfrm>
            <a:off x="133350" y="2609849"/>
            <a:ext cx="5112688" cy="3875547"/>
          </a:xfrm>
          <a:prstGeom prst="rect">
            <a:avLst/>
          </a:prstGeom>
        </p:spPr>
      </p:pic>
      <p:pic>
        <p:nvPicPr>
          <p:cNvPr id="19" name="Imagen 18">
            <a:extLst>
              <a:ext uri="{FF2B5EF4-FFF2-40B4-BE49-F238E27FC236}">
                <a16:creationId xmlns:a16="http://schemas.microsoft.com/office/drawing/2014/main" id="{74EF85D7-B058-48E7-AF27-63EB19C2144A}"/>
              </a:ext>
            </a:extLst>
          </p:cNvPr>
          <p:cNvPicPr>
            <a:picLocks noChangeAspect="1"/>
          </p:cNvPicPr>
          <p:nvPr/>
        </p:nvPicPr>
        <p:blipFill>
          <a:blip r:embed="rId5"/>
          <a:stretch>
            <a:fillRect/>
          </a:stretch>
        </p:blipFill>
        <p:spPr>
          <a:xfrm>
            <a:off x="1567539" y="1487425"/>
            <a:ext cx="2676595" cy="974135"/>
          </a:xfrm>
          <a:prstGeom prst="rect">
            <a:avLst/>
          </a:prstGeom>
        </p:spPr>
      </p:pic>
      <p:pic>
        <p:nvPicPr>
          <p:cNvPr id="20" name="Imagen 19">
            <a:extLst>
              <a:ext uri="{FF2B5EF4-FFF2-40B4-BE49-F238E27FC236}">
                <a16:creationId xmlns:a16="http://schemas.microsoft.com/office/drawing/2014/main" id="{E6F036D2-602C-4052-A646-BBBE77EFE4C3}"/>
              </a:ext>
            </a:extLst>
          </p:cNvPr>
          <p:cNvPicPr>
            <a:picLocks noChangeAspect="1"/>
          </p:cNvPicPr>
          <p:nvPr/>
        </p:nvPicPr>
        <p:blipFill>
          <a:blip r:embed="rId6"/>
          <a:stretch>
            <a:fillRect/>
          </a:stretch>
        </p:blipFill>
        <p:spPr>
          <a:xfrm>
            <a:off x="4401666" y="1511580"/>
            <a:ext cx="2542850" cy="925459"/>
          </a:xfrm>
          <a:prstGeom prst="rect">
            <a:avLst/>
          </a:prstGeom>
        </p:spPr>
      </p:pic>
    </p:spTree>
    <p:extLst>
      <p:ext uri="{BB962C8B-B14F-4D97-AF65-F5344CB8AC3E}">
        <p14:creationId xmlns:p14="http://schemas.microsoft.com/office/powerpoint/2010/main" val="18986459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2 Título"/>
          <p:cNvSpPr txBox="1">
            <a:spLocks/>
          </p:cNvSpPr>
          <p:nvPr/>
        </p:nvSpPr>
        <p:spPr>
          <a:xfrm>
            <a:off x="1673979" y="-83486"/>
            <a:ext cx="6763053" cy="845485"/>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Diciembre 2020</a:t>
            </a:r>
            <a:endParaRPr lang="es-MX" sz="2400" b="1" dirty="0">
              <a:solidFill>
                <a:prstClr val="white">
                  <a:lumMod val="95000"/>
                </a:prstClr>
              </a:solidFill>
              <a:latin typeface="Candara"/>
            </a:endParaRPr>
          </a:p>
        </p:txBody>
      </p:sp>
      <p:sp>
        <p:nvSpPr>
          <p:cNvPr id="2" name="Marcador de número de diapositiva 1"/>
          <p:cNvSpPr>
            <a:spLocks noGrp="1"/>
          </p:cNvSpPr>
          <p:nvPr>
            <p:ph type="sldNum" sz="quarter" idx="12"/>
          </p:nvPr>
        </p:nvSpPr>
        <p:spPr/>
        <p:txBody>
          <a:bodyPr/>
          <a:lstStyle/>
          <a:p>
            <a:fld id="{08DCC1CA-BC64-9342-9FC6-0A703FD15379}" type="slidenum">
              <a:rPr lang="en-US" smtClean="0"/>
              <a:t>17</a:t>
            </a:fld>
            <a:endParaRPr lang="en-US" dirty="0"/>
          </a:p>
        </p:txBody>
      </p:sp>
      <p:sp>
        <p:nvSpPr>
          <p:cNvPr id="11" name="Rectángulo 10"/>
          <p:cNvSpPr/>
          <p:nvPr/>
        </p:nvSpPr>
        <p:spPr>
          <a:xfrm>
            <a:off x="231603" y="5881391"/>
            <a:ext cx="3103974" cy="276999"/>
          </a:xfrm>
          <a:prstGeom prst="rect">
            <a:avLst/>
          </a:prstGeom>
        </p:spPr>
        <p:txBody>
          <a:bodyPr wrap="square">
            <a:spAutoFit/>
          </a:bodyPr>
          <a:lstStyle/>
          <a:p>
            <a:r>
              <a:rPr lang="es-MX" sz="1200" dirty="0"/>
              <a:t>*No incluye instrumentos extranjeros.</a:t>
            </a:r>
          </a:p>
        </p:txBody>
      </p:sp>
      <p:sp>
        <p:nvSpPr>
          <p:cNvPr id="13" name="5 Rectángulo"/>
          <p:cNvSpPr/>
          <p:nvPr/>
        </p:nvSpPr>
        <p:spPr>
          <a:xfrm>
            <a:off x="481484" y="1273696"/>
            <a:ext cx="3184911" cy="369332"/>
          </a:xfrm>
          <a:prstGeom prst="rect">
            <a:avLst/>
          </a:prstGeom>
        </p:spPr>
        <p:txBody>
          <a:bodyPr wrap="none">
            <a:spAutoFit/>
          </a:bodyPr>
          <a:lstStyle/>
          <a:p>
            <a:r>
              <a:rPr lang="es-MX" b="1" dirty="0"/>
              <a:t>   INSTRUMENTOS NACIONALES</a:t>
            </a:r>
          </a:p>
        </p:txBody>
      </p:sp>
      <p:sp>
        <p:nvSpPr>
          <p:cNvPr id="14" name="5 Rectángulo"/>
          <p:cNvSpPr/>
          <p:nvPr/>
        </p:nvSpPr>
        <p:spPr>
          <a:xfrm>
            <a:off x="4945339" y="1268760"/>
            <a:ext cx="3753976" cy="369332"/>
          </a:xfrm>
          <a:prstGeom prst="rect">
            <a:avLst/>
          </a:prstGeom>
        </p:spPr>
        <p:txBody>
          <a:bodyPr wrap="none">
            <a:spAutoFit/>
          </a:bodyPr>
          <a:lstStyle/>
          <a:p>
            <a:r>
              <a:rPr lang="es-MX" b="1" dirty="0"/>
              <a:t>   INSTRUMENTOS INTERNACIONALES</a:t>
            </a:r>
          </a:p>
        </p:txBody>
      </p:sp>
      <p:pic>
        <p:nvPicPr>
          <p:cNvPr id="10" name="Imagen 9">
            <a:extLst>
              <a:ext uri="{FF2B5EF4-FFF2-40B4-BE49-F238E27FC236}">
                <a16:creationId xmlns:a16="http://schemas.microsoft.com/office/drawing/2014/main" id="{73611E9C-BA98-413F-BDF0-9E9EA940F1B3}"/>
              </a:ext>
            </a:extLst>
          </p:cNvPr>
          <p:cNvPicPr>
            <a:picLocks noChangeAspect="1"/>
          </p:cNvPicPr>
          <p:nvPr/>
        </p:nvPicPr>
        <p:blipFill>
          <a:blip r:embed="rId2"/>
          <a:stretch>
            <a:fillRect/>
          </a:stretch>
        </p:blipFill>
        <p:spPr>
          <a:xfrm>
            <a:off x="4750189" y="2282710"/>
            <a:ext cx="4144275" cy="3477742"/>
          </a:xfrm>
          <a:prstGeom prst="rect">
            <a:avLst/>
          </a:prstGeom>
        </p:spPr>
      </p:pic>
      <p:pic>
        <p:nvPicPr>
          <p:cNvPr id="15" name="Imagen 14">
            <a:extLst>
              <a:ext uri="{FF2B5EF4-FFF2-40B4-BE49-F238E27FC236}">
                <a16:creationId xmlns:a16="http://schemas.microsoft.com/office/drawing/2014/main" id="{141716A4-7306-4089-9454-AC2DD9A07C88}"/>
              </a:ext>
            </a:extLst>
          </p:cNvPr>
          <p:cNvPicPr>
            <a:picLocks noChangeAspect="1"/>
          </p:cNvPicPr>
          <p:nvPr/>
        </p:nvPicPr>
        <p:blipFill>
          <a:blip r:embed="rId3"/>
          <a:stretch>
            <a:fillRect/>
          </a:stretch>
        </p:blipFill>
        <p:spPr>
          <a:xfrm>
            <a:off x="249534" y="1758875"/>
            <a:ext cx="4053631" cy="3773749"/>
          </a:xfrm>
          <a:prstGeom prst="rect">
            <a:avLst/>
          </a:prstGeom>
        </p:spPr>
      </p:pic>
    </p:spTree>
    <p:extLst>
      <p:ext uri="{BB962C8B-B14F-4D97-AF65-F5344CB8AC3E}">
        <p14:creationId xmlns:p14="http://schemas.microsoft.com/office/powerpoint/2010/main" val="1455930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2 Título"/>
          <p:cNvSpPr txBox="1">
            <a:spLocks/>
          </p:cNvSpPr>
          <p:nvPr/>
        </p:nvSpPr>
        <p:spPr>
          <a:xfrm>
            <a:off x="1673979" y="-83486"/>
            <a:ext cx="6763053" cy="845485"/>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Diciembre 2020</a:t>
            </a:r>
            <a:endParaRPr lang="es-MX" sz="2400" b="1" dirty="0">
              <a:solidFill>
                <a:prstClr val="white">
                  <a:lumMod val="95000"/>
                </a:prstClr>
              </a:solidFill>
              <a:latin typeface="Candara"/>
            </a:endParaRPr>
          </a:p>
        </p:txBody>
      </p:sp>
      <p:sp>
        <p:nvSpPr>
          <p:cNvPr id="6" name="5 Rectángulo"/>
          <p:cNvSpPr/>
          <p:nvPr/>
        </p:nvSpPr>
        <p:spPr>
          <a:xfrm>
            <a:off x="-53319" y="1418323"/>
            <a:ext cx="7998665" cy="369332"/>
          </a:xfrm>
          <a:prstGeom prst="rect">
            <a:avLst/>
          </a:prstGeom>
        </p:spPr>
        <p:txBody>
          <a:bodyPr wrap="none">
            <a:spAutoFit/>
          </a:bodyPr>
          <a:lstStyle/>
          <a:p>
            <a:r>
              <a:rPr lang="es-MX" b="1" dirty="0">
                <a:solidFill>
                  <a:schemeClr val="tx1">
                    <a:lumMod val="75000"/>
                    <a:lumOff val="25000"/>
                  </a:schemeClr>
                </a:solidFill>
              </a:rPr>
              <a:t>COMPARATIVO  RENDIMIENTO CON  PRINCIPALES INDICADORES DE MERCADO</a:t>
            </a:r>
          </a:p>
        </p:txBody>
      </p:sp>
      <p:sp>
        <p:nvSpPr>
          <p:cNvPr id="2" name="Marcador de número de diapositiva 1"/>
          <p:cNvSpPr>
            <a:spLocks noGrp="1"/>
          </p:cNvSpPr>
          <p:nvPr>
            <p:ph type="sldNum" sz="quarter" idx="12"/>
          </p:nvPr>
        </p:nvSpPr>
        <p:spPr/>
        <p:txBody>
          <a:bodyPr/>
          <a:lstStyle/>
          <a:p>
            <a:fld id="{08DCC1CA-BC64-9342-9FC6-0A703FD15379}" type="slidenum">
              <a:rPr lang="en-US" smtClean="0"/>
              <a:t>18</a:t>
            </a:fld>
            <a:endParaRPr lang="en-US" dirty="0"/>
          </a:p>
        </p:txBody>
      </p:sp>
      <p:pic>
        <p:nvPicPr>
          <p:cNvPr id="9" name="Imagen 8">
            <a:extLst>
              <a:ext uri="{FF2B5EF4-FFF2-40B4-BE49-F238E27FC236}">
                <a16:creationId xmlns:a16="http://schemas.microsoft.com/office/drawing/2014/main" id="{6F303F36-1230-44BC-BE1A-3CAAC7C7B3F4}"/>
              </a:ext>
            </a:extLst>
          </p:cNvPr>
          <p:cNvPicPr>
            <a:picLocks noChangeAspect="1"/>
          </p:cNvPicPr>
          <p:nvPr/>
        </p:nvPicPr>
        <p:blipFill>
          <a:blip r:embed="rId2"/>
          <a:stretch>
            <a:fillRect/>
          </a:stretch>
        </p:blipFill>
        <p:spPr>
          <a:xfrm>
            <a:off x="224470" y="2109852"/>
            <a:ext cx="8671880" cy="2898645"/>
          </a:xfrm>
          <a:prstGeom prst="rect">
            <a:avLst/>
          </a:prstGeom>
        </p:spPr>
      </p:pic>
      <p:sp>
        <p:nvSpPr>
          <p:cNvPr id="10" name="Rectángulo 9"/>
          <p:cNvSpPr/>
          <p:nvPr/>
        </p:nvSpPr>
        <p:spPr>
          <a:xfrm>
            <a:off x="224470" y="6356350"/>
            <a:ext cx="7094845" cy="338554"/>
          </a:xfrm>
          <a:prstGeom prst="rect">
            <a:avLst/>
          </a:prstGeom>
        </p:spPr>
        <p:txBody>
          <a:bodyPr wrap="square">
            <a:spAutoFit/>
          </a:bodyPr>
          <a:lstStyle/>
          <a:p>
            <a:r>
              <a:rPr lang="es-MX" sz="800" dirty="0"/>
              <a:t>1 Se utilizará el rendimiento de los últimos 12 meses para ser comparable con reportes de AFORES.</a:t>
            </a:r>
          </a:p>
          <a:p>
            <a:r>
              <a:rPr lang="es-MX" sz="800" dirty="0"/>
              <a:t>2 Rendimientos preliminares recalculados, falta auditar datos para confirmar rendimientos históricos.</a:t>
            </a:r>
          </a:p>
        </p:txBody>
      </p:sp>
    </p:spTree>
    <p:extLst>
      <p:ext uri="{BB962C8B-B14F-4D97-AF65-F5344CB8AC3E}">
        <p14:creationId xmlns:p14="http://schemas.microsoft.com/office/powerpoint/2010/main" val="7310243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649831" y="23724"/>
            <a:ext cx="6751414" cy="1143000"/>
          </a:xfrm>
          <a:prstGeom prst="rect">
            <a:avLst/>
          </a:prstGeom>
        </p:spPr>
        <p:txBody>
          <a:bodyPr>
            <a:noAutofit/>
          </a:bodyPr>
          <a:lstStyle/>
          <a:p>
            <a:pPr marL="0" algn="ctr"/>
            <a:r>
              <a:rPr lang="es-MX" sz="3200" b="1" dirty="0" smtClean="0">
                <a:solidFill>
                  <a:schemeClr val="bg1"/>
                </a:solidFill>
                <a:latin typeface="+mn-lt"/>
              </a:rPr>
              <a:t>ORDEN DEL DÍA 01/2021</a:t>
            </a:r>
            <a:endParaRPr lang="es-MX" sz="3200" b="1" dirty="0">
              <a:solidFill>
                <a:schemeClr val="bg1"/>
              </a:solidFill>
              <a:latin typeface="+mn-lt"/>
            </a:endParaRPr>
          </a:p>
        </p:txBody>
      </p:sp>
      <p:sp>
        <p:nvSpPr>
          <p:cNvPr id="8" name="Marcador de contenido 7"/>
          <p:cNvSpPr>
            <a:spLocks noGrp="1"/>
          </p:cNvSpPr>
          <p:nvPr>
            <p:ph idx="1"/>
          </p:nvPr>
        </p:nvSpPr>
        <p:spPr>
          <a:xfrm>
            <a:off x="457200" y="1166724"/>
            <a:ext cx="8229600" cy="5347079"/>
          </a:xfrm>
        </p:spPr>
        <p:txBody>
          <a:bodyPr>
            <a:noAutofit/>
          </a:bodyPr>
          <a:lstStyle/>
          <a:p>
            <a:pPr marL="457135" indent="-457135" algn="just" eaLnBrk="0" hangingPunct="0">
              <a:spcAft>
                <a:spcPct val="20000"/>
              </a:spcAft>
              <a:buFontTx/>
              <a:buAutoNum type="arabicPeriod"/>
              <a:defRPr/>
            </a:pPr>
            <a:r>
              <a:rPr lang="es-MX" sz="1600" b="1" dirty="0" smtClean="0">
                <a:solidFill>
                  <a:schemeClr val="bg1">
                    <a:lumMod val="50000"/>
                  </a:schemeClr>
                </a:solidFill>
              </a:rPr>
              <a:t>Lista de </a:t>
            </a:r>
            <a:r>
              <a:rPr lang="es-MX" sz="1600" b="1" dirty="0">
                <a:solidFill>
                  <a:schemeClr val="bg1">
                    <a:lumMod val="50000"/>
                  </a:schemeClr>
                </a:solidFill>
              </a:rPr>
              <a:t>A</a:t>
            </a:r>
            <a:r>
              <a:rPr lang="es-MX" sz="1600" b="1" dirty="0" smtClean="0">
                <a:solidFill>
                  <a:schemeClr val="bg1">
                    <a:lumMod val="50000"/>
                  </a:schemeClr>
                </a:solidFill>
              </a:rPr>
              <a:t>sistencia y Declaración de Quórum </a:t>
            </a:r>
          </a:p>
          <a:p>
            <a:pPr marL="457135" indent="-457135" algn="just" eaLnBrk="0" hangingPunct="0">
              <a:spcAft>
                <a:spcPct val="20000"/>
              </a:spcAft>
              <a:buFontTx/>
              <a:buAutoNum type="arabicPeriod"/>
              <a:defRPr/>
            </a:pPr>
            <a:r>
              <a:rPr lang="es-MX" sz="1600" b="1" dirty="0" smtClean="0">
                <a:solidFill>
                  <a:schemeClr val="bg1">
                    <a:lumMod val="50000"/>
                  </a:schemeClr>
                </a:solidFill>
              </a:rPr>
              <a:t>Aprobación de Orden del Día</a:t>
            </a:r>
          </a:p>
          <a:p>
            <a:pPr marL="457135" lvl="0" indent="-457135" algn="just" eaLnBrk="0" hangingPunct="0">
              <a:spcAft>
                <a:spcPct val="20000"/>
              </a:spcAft>
              <a:buFontTx/>
              <a:buAutoNum type="arabicPeriod"/>
              <a:defRPr/>
            </a:pPr>
            <a:r>
              <a:rPr lang="es-ES" sz="1600" b="1" dirty="0" smtClean="0">
                <a:solidFill>
                  <a:schemeClr val="bg1">
                    <a:lumMod val="50000"/>
                  </a:schemeClr>
                </a:solidFill>
                <a:hlinkClick r:id="rId2" action="ppaction://hlinksldjump"/>
              </a:rPr>
              <a:t>Cuadro de Pensionados Efectos Febrero 2021</a:t>
            </a:r>
            <a:endParaRPr lang="es-ES" sz="1600" b="1" dirty="0" smtClean="0">
              <a:solidFill>
                <a:schemeClr val="bg1">
                  <a:lumMod val="50000"/>
                </a:schemeClr>
              </a:solidFill>
            </a:endParaRPr>
          </a:p>
          <a:p>
            <a:pPr marL="457135" indent="-457135" algn="just" eaLnBrk="0" hangingPunct="0">
              <a:spcAft>
                <a:spcPct val="20000"/>
              </a:spcAft>
              <a:buFontTx/>
              <a:buAutoNum type="arabicPeriod"/>
              <a:defRPr/>
            </a:pPr>
            <a:r>
              <a:rPr lang="es-ES" sz="1600" b="1" dirty="0" smtClean="0">
                <a:solidFill>
                  <a:schemeClr val="bg1">
                    <a:lumMod val="50000"/>
                  </a:schemeClr>
                </a:solidFill>
                <a:hlinkClick r:id="rId3" action="ppaction://hlinksldjump"/>
              </a:rPr>
              <a:t>Estados Financieros a Diciembre de 2020</a:t>
            </a:r>
            <a:endParaRPr lang="es-ES" sz="1600" b="1" dirty="0">
              <a:solidFill>
                <a:schemeClr val="bg1">
                  <a:lumMod val="50000"/>
                </a:schemeClr>
              </a:solidFill>
            </a:endParaRPr>
          </a:p>
          <a:p>
            <a:pPr marL="457135" indent="-457135" algn="just" eaLnBrk="0" hangingPunct="0">
              <a:spcAft>
                <a:spcPct val="20000"/>
              </a:spcAft>
              <a:buFontTx/>
              <a:buAutoNum type="arabicPeriod"/>
              <a:defRPr/>
            </a:pPr>
            <a:r>
              <a:rPr lang="es-ES" sz="1600" b="1" dirty="0" smtClean="0">
                <a:solidFill>
                  <a:schemeClr val="bg1">
                    <a:lumMod val="50000"/>
                  </a:schemeClr>
                </a:solidFill>
                <a:hlinkClick r:id="rId4" action="ppaction://hlinksldjump"/>
              </a:rPr>
              <a:t>Reporte de la Cartera de Inversiones a Diciembre de 2020</a:t>
            </a:r>
            <a:endParaRPr lang="es-ES" sz="1600" b="1" dirty="0" smtClean="0">
              <a:solidFill>
                <a:schemeClr val="bg1">
                  <a:lumMod val="50000"/>
                </a:schemeClr>
              </a:solidFill>
            </a:endParaRPr>
          </a:p>
          <a:p>
            <a:pPr marL="457135" indent="-457135" algn="just" eaLnBrk="0" hangingPunct="0">
              <a:spcAft>
                <a:spcPct val="20000"/>
              </a:spcAft>
              <a:buFontTx/>
              <a:buAutoNum type="arabicPeriod"/>
              <a:defRPr/>
            </a:pPr>
            <a:r>
              <a:rPr lang="es-ES" sz="1600" b="1" dirty="0" smtClean="0">
                <a:solidFill>
                  <a:schemeClr val="bg1">
                    <a:lumMod val="50000"/>
                  </a:schemeClr>
                </a:solidFill>
                <a:hlinkClick r:id="rId5" action="ppaction://hlinksldjump"/>
              </a:rPr>
              <a:t>Reporte de Adeudos de Entidades Públicas Patronales</a:t>
            </a:r>
            <a:endParaRPr lang="es-ES" sz="1600" b="1" dirty="0" smtClean="0">
              <a:solidFill>
                <a:schemeClr val="bg1">
                  <a:lumMod val="50000"/>
                </a:schemeClr>
              </a:solidFill>
            </a:endParaRPr>
          </a:p>
          <a:p>
            <a:pPr marL="457135" indent="-457135" algn="just" eaLnBrk="0" hangingPunct="0">
              <a:spcAft>
                <a:spcPct val="20000"/>
              </a:spcAft>
              <a:buFontTx/>
              <a:buAutoNum type="arabicPeriod"/>
              <a:defRPr/>
            </a:pPr>
            <a:r>
              <a:rPr lang="es-ES" sz="1600" b="1" dirty="0" smtClean="0">
                <a:solidFill>
                  <a:schemeClr val="bg1">
                    <a:lumMod val="50000"/>
                  </a:schemeClr>
                </a:solidFill>
                <a:hlinkClick r:id="rId6" action="ppaction://hlinksldjump"/>
              </a:rPr>
              <a:t>Cierre Presupuestal 2020</a:t>
            </a:r>
            <a:endParaRPr lang="es-ES" sz="1600" b="1" dirty="0" smtClean="0">
              <a:solidFill>
                <a:schemeClr val="bg1">
                  <a:lumMod val="50000"/>
                </a:schemeClr>
              </a:solidFill>
            </a:endParaRPr>
          </a:p>
          <a:p>
            <a:pPr marL="457135" indent="-457135" algn="just" eaLnBrk="0" hangingPunct="0">
              <a:spcAft>
                <a:spcPct val="20000"/>
              </a:spcAft>
              <a:buFontTx/>
              <a:buAutoNum type="arabicPeriod"/>
              <a:defRPr/>
            </a:pPr>
            <a:r>
              <a:rPr lang="es-ES" sz="1600" b="1" dirty="0" smtClean="0">
                <a:solidFill>
                  <a:schemeClr val="bg1">
                    <a:lumMod val="50000"/>
                  </a:schemeClr>
                </a:solidFill>
                <a:hlinkClick r:id="rId7" action="ppaction://hlinksldjump"/>
              </a:rPr>
              <a:t>Condiciones Generales de Préstamos de IPEJAL</a:t>
            </a:r>
            <a:endParaRPr lang="es-ES" sz="1600" b="1" dirty="0" smtClean="0">
              <a:solidFill>
                <a:schemeClr val="bg1">
                  <a:lumMod val="50000"/>
                </a:schemeClr>
              </a:solidFill>
            </a:endParaRPr>
          </a:p>
          <a:p>
            <a:pPr marL="457135" indent="-457135" algn="just" eaLnBrk="0" hangingPunct="0">
              <a:spcAft>
                <a:spcPct val="20000"/>
              </a:spcAft>
              <a:buFontTx/>
              <a:buAutoNum type="arabicPeriod"/>
              <a:defRPr/>
            </a:pPr>
            <a:r>
              <a:rPr lang="es-ES" sz="1600" b="1" dirty="0" smtClean="0">
                <a:solidFill>
                  <a:schemeClr val="bg1">
                    <a:lumMod val="50000"/>
                  </a:schemeClr>
                </a:solidFill>
                <a:hlinkClick r:id="rId8" action="ppaction://hlinksldjump"/>
              </a:rPr>
              <a:t>Proyectos Inmobiliarios</a:t>
            </a:r>
            <a:endParaRPr lang="es-ES" sz="1600" b="1" dirty="0" smtClean="0">
              <a:solidFill>
                <a:schemeClr val="bg1">
                  <a:lumMod val="50000"/>
                </a:schemeClr>
              </a:solidFill>
            </a:endParaRPr>
          </a:p>
          <a:p>
            <a:pPr marL="457135" indent="-457135" algn="just" eaLnBrk="0" hangingPunct="0">
              <a:spcAft>
                <a:spcPct val="20000"/>
              </a:spcAft>
              <a:buFontTx/>
              <a:buAutoNum type="arabicPeriod"/>
              <a:defRPr/>
            </a:pPr>
            <a:r>
              <a:rPr lang="es-MX" sz="1600" b="1" dirty="0" smtClean="0">
                <a:solidFill>
                  <a:schemeClr val="bg1">
                    <a:lumMod val="50000"/>
                  </a:schemeClr>
                </a:solidFill>
                <a:hlinkClick r:id="rId9" action="ppaction://hlinksldjump"/>
              </a:rPr>
              <a:t>Asuntos Varios</a:t>
            </a:r>
            <a:endParaRPr lang="es-MX" sz="1200" b="1" dirty="0" smtClean="0">
              <a:solidFill>
                <a:schemeClr val="bg1">
                  <a:lumMod val="50000"/>
                </a:schemeClr>
              </a:solidFill>
            </a:endParaRPr>
          </a:p>
          <a:p>
            <a:pPr marL="457135" indent="-457135" algn="just" eaLnBrk="0" hangingPunct="0">
              <a:spcAft>
                <a:spcPct val="20000"/>
              </a:spcAft>
              <a:buFontTx/>
              <a:buAutoNum type="arabicPeriod"/>
              <a:defRPr/>
            </a:pPr>
            <a:endParaRPr lang="es-MX" sz="1600" b="1" u="sng" dirty="0" smtClean="0">
              <a:solidFill>
                <a:schemeClr val="bg1">
                  <a:lumMod val="50000"/>
                </a:schemeClr>
              </a:solidFill>
            </a:endParaRPr>
          </a:p>
          <a:p>
            <a:pPr marL="457135" indent="-457135" algn="just" eaLnBrk="0" hangingPunct="0">
              <a:spcAft>
                <a:spcPct val="20000"/>
              </a:spcAft>
              <a:buFontTx/>
              <a:buAutoNum type="arabicPeriod"/>
              <a:defRPr/>
            </a:pPr>
            <a:endParaRPr lang="es-MX" sz="1600" b="1" u="sng" dirty="0" smtClean="0">
              <a:solidFill>
                <a:schemeClr val="bg1">
                  <a:lumMod val="50000"/>
                </a:schemeClr>
              </a:solidFill>
            </a:endParaRPr>
          </a:p>
          <a:p>
            <a:pPr marL="0" indent="0">
              <a:buNone/>
            </a:pPr>
            <a:endParaRPr lang="es-MX" sz="1600" dirty="0"/>
          </a:p>
        </p:txBody>
      </p:sp>
      <p:sp>
        <p:nvSpPr>
          <p:cNvPr id="2" name="Marcador de número de diapositiva 1"/>
          <p:cNvSpPr>
            <a:spLocks noGrp="1"/>
          </p:cNvSpPr>
          <p:nvPr>
            <p:ph type="sldNum" sz="quarter" idx="12"/>
          </p:nvPr>
        </p:nvSpPr>
        <p:spPr/>
        <p:txBody>
          <a:bodyPr/>
          <a:lstStyle/>
          <a:p>
            <a:fld id="{08DCC1CA-BC64-9342-9FC6-0A703FD15379}" type="slidenum">
              <a:rPr lang="en-US" smtClean="0"/>
              <a:pPr/>
              <a:t>1</a:t>
            </a:fld>
            <a:endParaRPr lang="en-US" dirty="0"/>
          </a:p>
        </p:txBody>
      </p:sp>
    </p:spTree>
    <p:extLst>
      <p:ext uri="{BB962C8B-B14F-4D97-AF65-F5344CB8AC3E}">
        <p14:creationId xmlns:p14="http://schemas.microsoft.com/office/powerpoint/2010/main" val="3899185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2 Título"/>
          <p:cNvSpPr txBox="1">
            <a:spLocks/>
          </p:cNvSpPr>
          <p:nvPr/>
        </p:nvSpPr>
        <p:spPr>
          <a:xfrm>
            <a:off x="1685336" y="-61668"/>
            <a:ext cx="6704687" cy="986477"/>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Diciembre 2020</a:t>
            </a:r>
            <a:endParaRPr lang="es-MX" sz="2400" b="1" dirty="0">
              <a:solidFill>
                <a:prstClr val="white">
                  <a:lumMod val="95000"/>
                </a:prstClr>
              </a:solidFill>
              <a:latin typeface="Candara"/>
            </a:endParaRPr>
          </a:p>
        </p:txBody>
      </p:sp>
      <p:sp>
        <p:nvSpPr>
          <p:cNvPr id="2" name="Marcador de número de diapositiva 1"/>
          <p:cNvSpPr>
            <a:spLocks noGrp="1"/>
          </p:cNvSpPr>
          <p:nvPr>
            <p:ph type="sldNum" sz="quarter" idx="12"/>
          </p:nvPr>
        </p:nvSpPr>
        <p:spPr/>
        <p:txBody>
          <a:bodyPr/>
          <a:lstStyle/>
          <a:p>
            <a:fld id="{08DCC1CA-BC64-9342-9FC6-0A703FD15379}" type="slidenum">
              <a:rPr lang="en-US" smtClean="0"/>
              <a:t>19</a:t>
            </a:fld>
            <a:endParaRPr lang="en-US" dirty="0"/>
          </a:p>
        </p:txBody>
      </p:sp>
      <p:pic>
        <p:nvPicPr>
          <p:cNvPr id="5" name="Imagen 4">
            <a:extLst>
              <a:ext uri="{FF2B5EF4-FFF2-40B4-BE49-F238E27FC236}">
                <a16:creationId xmlns:a16="http://schemas.microsoft.com/office/drawing/2014/main" id="{DF718C28-AE13-4D0F-A17E-D35915DDDC67}"/>
              </a:ext>
            </a:extLst>
          </p:cNvPr>
          <p:cNvPicPr>
            <a:picLocks noChangeAspect="1"/>
          </p:cNvPicPr>
          <p:nvPr/>
        </p:nvPicPr>
        <p:blipFill>
          <a:blip r:embed="rId2"/>
          <a:stretch>
            <a:fillRect/>
          </a:stretch>
        </p:blipFill>
        <p:spPr>
          <a:xfrm>
            <a:off x="229622" y="781546"/>
            <a:ext cx="8650920" cy="5574804"/>
          </a:xfrm>
          <a:prstGeom prst="rect">
            <a:avLst/>
          </a:prstGeom>
        </p:spPr>
      </p:pic>
    </p:spTree>
    <p:extLst>
      <p:ext uri="{BB962C8B-B14F-4D97-AF65-F5344CB8AC3E}">
        <p14:creationId xmlns:p14="http://schemas.microsoft.com/office/powerpoint/2010/main" val="9922280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08DCC1CA-BC64-9342-9FC6-0A703FD15379}" type="slidenum">
              <a:rPr lang="en-US" smtClean="0"/>
              <a:t>20</a:t>
            </a:fld>
            <a:endParaRPr lang="en-US" dirty="0"/>
          </a:p>
        </p:txBody>
      </p:sp>
      <p:sp>
        <p:nvSpPr>
          <p:cNvPr id="5" name="2 Título"/>
          <p:cNvSpPr txBox="1">
            <a:spLocks/>
          </p:cNvSpPr>
          <p:nvPr/>
        </p:nvSpPr>
        <p:spPr>
          <a:xfrm>
            <a:off x="1678675" y="-85035"/>
            <a:ext cx="6779525" cy="83010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Diciembre 2020</a:t>
            </a:r>
            <a:endParaRPr lang="es-MX" sz="2400" b="1" dirty="0">
              <a:solidFill>
                <a:prstClr val="white">
                  <a:lumMod val="95000"/>
                </a:prstClr>
              </a:solidFill>
              <a:latin typeface="Candara"/>
            </a:endParaRPr>
          </a:p>
        </p:txBody>
      </p:sp>
      <p:pic>
        <p:nvPicPr>
          <p:cNvPr id="6" name="Imagen 5">
            <a:extLst>
              <a:ext uri="{FF2B5EF4-FFF2-40B4-BE49-F238E27FC236}">
                <a16:creationId xmlns:a16="http://schemas.microsoft.com/office/drawing/2014/main" id="{A961F514-8CD6-4FDB-A3F5-A749C1ABD6CC}"/>
              </a:ext>
            </a:extLst>
          </p:cNvPr>
          <p:cNvPicPr>
            <a:picLocks noChangeAspect="1"/>
          </p:cNvPicPr>
          <p:nvPr/>
        </p:nvPicPr>
        <p:blipFill>
          <a:blip r:embed="rId2"/>
          <a:stretch>
            <a:fillRect/>
          </a:stretch>
        </p:blipFill>
        <p:spPr>
          <a:xfrm>
            <a:off x="163749" y="1285579"/>
            <a:ext cx="8816502" cy="2991441"/>
          </a:xfrm>
          <a:prstGeom prst="rect">
            <a:avLst/>
          </a:prstGeom>
        </p:spPr>
      </p:pic>
    </p:spTree>
    <p:extLst>
      <p:ext uri="{BB962C8B-B14F-4D97-AF65-F5344CB8AC3E}">
        <p14:creationId xmlns:p14="http://schemas.microsoft.com/office/powerpoint/2010/main" val="14118384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Título"/>
          <p:cNvSpPr txBox="1">
            <a:spLocks/>
          </p:cNvSpPr>
          <p:nvPr/>
        </p:nvSpPr>
        <p:spPr>
          <a:xfrm>
            <a:off x="1693710" y="-62945"/>
            <a:ext cx="6760062" cy="909616"/>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schemeClr val="bg1">
                    <a:lumMod val="95000"/>
                  </a:schemeClr>
                </a:solidFill>
                <a:latin typeface="+mn-lt"/>
              </a:rPr>
              <a:t>Reporte de la Cartera de Inversiones </a:t>
            </a:r>
          </a:p>
          <a:p>
            <a:pPr marL="0" algn="ctr"/>
            <a:r>
              <a:rPr lang="es-MX" sz="2400" b="1" dirty="0" smtClean="0">
                <a:solidFill>
                  <a:schemeClr val="bg1">
                    <a:lumMod val="95000"/>
                  </a:schemeClr>
                </a:solidFill>
                <a:latin typeface="+mn-lt"/>
              </a:rPr>
              <a:t>Diciembre 2020</a:t>
            </a:r>
            <a:endParaRPr lang="es-MX" sz="2400" b="1" dirty="0">
              <a:solidFill>
                <a:schemeClr val="bg1">
                  <a:lumMod val="95000"/>
                </a:schemeClr>
              </a:solidFill>
              <a:latin typeface="+mn-lt"/>
            </a:endParaRPr>
          </a:p>
        </p:txBody>
      </p:sp>
      <p:sp>
        <p:nvSpPr>
          <p:cNvPr id="8" name="5 Rectángulo"/>
          <p:cNvSpPr/>
          <p:nvPr/>
        </p:nvSpPr>
        <p:spPr>
          <a:xfrm>
            <a:off x="-1" y="829738"/>
            <a:ext cx="2459866" cy="369332"/>
          </a:xfrm>
          <a:prstGeom prst="rect">
            <a:avLst/>
          </a:prstGeom>
        </p:spPr>
        <p:txBody>
          <a:bodyPr wrap="square">
            <a:spAutoFit/>
          </a:bodyPr>
          <a:lstStyle/>
          <a:p>
            <a:pPr algn="ctr"/>
            <a:r>
              <a:rPr lang="es-MX" b="1" dirty="0" smtClean="0">
                <a:solidFill>
                  <a:schemeClr val="tx1">
                    <a:lumMod val="75000"/>
                    <a:lumOff val="25000"/>
                  </a:schemeClr>
                </a:solidFill>
              </a:rPr>
              <a:t>INGRESOS  </a:t>
            </a:r>
            <a:r>
              <a:rPr lang="es-MX" b="1" dirty="0">
                <a:solidFill>
                  <a:schemeClr val="tx1">
                    <a:lumMod val="75000"/>
                    <a:lumOff val="25000"/>
                  </a:schemeClr>
                </a:solidFill>
              </a:rPr>
              <a:t>EFECTIVOS</a:t>
            </a:r>
          </a:p>
        </p:txBody>
      </p:sp>
      <p:sp>
        <p:nvSpPr>
          <p:cNvPr id="3" name="Marcador de número de diapositiva 2"/>
          <p:cNvSpPr>
            <a:spLocks noGrp="1"/>
          </p:cNvSpPr>
          <p:nvPr>
            <p:ph type="sldNum" sz="quarter" idx="12"/>
          </p:nvPr>
        </p:nvSpPr>
        <p:spPr/>
        <p:txBody>
          <a:bodyPr/>
          <a:lstStyle/>
          <a:p>
            <a:fld id="{CF5E58AE-96D2-45FC-96FE-2B21174429C3}" type="slidenum">
              <a:rPr lang="es-MX" smtClean="0"/>
              <a:t>21</a:t>
            </a:fld>
            <a:endParaRPr lang="es-MX" dirty="0"/>
          </a:p>
        </p:txBody>
      </p:sp>
      <p:pic>
        <p:nvPicPr>
          <p:cNvPr id="7" name="Imagen 6">
            <a:extLst>
              <a:ext uri="{FF2B5EF4-FFF2-40B4-BE49-F238E27FC236}">
                <a16:creationId xmlns:a16="http://schemas.microsoft.com/office/drawing/2014/main" id="{E6A9326B-5025-4200-9AD4-9ED5AD7215C7}"/>
              </a:ext>
            </a:extLst>
          </p:cNvPr>
          <p:cNvPicPr>
            <a:picLocks noChangeAspect="1"/>
          </p:cNvPicPr>
          <p:nvPr/>
        </p:nvPicPr>
        <p:blipFill>
          <a:blip r:embed="rId2"/>
          <a:stretch>
            <a:fillRect/>
          </a:stretch>
        </p:blipFill>
        <p:spPr>
          <a:xfrm>
            <a:off x="4738252" y="1739354"/>
            <a:ext cx="4304910" cy="2747083"/>
          </a:xfrm>
          <a:prstGeom prst="rect">
            <a:avLst/>
          </a:prstGeom>
        </p:spPr>
      </p:pic>
      <p:pic>
        <p:nvPicPr>
          <p:cNvPr id="9" name="Imagen 8">
            <a:extLst>
              <a:ext uri="{FF2B5EF4-FFF2-40B4-BE49-F238E27FC236}">
                <a16:creationId xmlns:a16="http://schemas.microsoft.com/office/drawing/2014/main" id="{0E4CBC41-A93E-43D4-82E5-9EE9900E9079}"/>
              </a:ext>
            </a:extLst>
          </p:cNvPr>
          <p:cNvPicPr>
            <a:picLocks noChangeAspect="1"/>
          </p:cNvPicPr>
          <p:nvPr/>
        </p:nvPicPr>
        <p:blipFill>
          <a:blip r:embed="rId3"/>
          <a:stretch>
            <a:fillRect/>
          </a:stretch>
        </p:blipFill>
        <p:spPr>
          <a:xfrm>
            <a:off x="181477" y="1586954"/>
            <a:ext cx="4844652" cy="3118396"/>
          </a:xfrm>
          <a:prstGeom prst="rect">
            <a:avLst/>
          </a:prstGeom>
        </p:spPr>
      </p:pic>
    </p:spTree>
    <p:extLst>
      <p:ext uri="{BB962C8B-B14F-4D97-AF65-F5344CB8AC3E}">
        <p14:creationId xmlns:p14="http://schemas.microsoft.com/office/powerpoint/2010/main" val="17288380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Título"/>
          <p:cNvSpPr txBox="1">
            <a:spLocks/>
          </p:cNvSpPr>
          <p:nvPr/>
        </p:nvSpPr>
        <p:spPr>
          <a:xfrm>
            <a:off x="1693710" y="-54593"/>
            <a:ext cx="6730443" cy="832641"/>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Diciembre 2020</a:t>
            </a:r>
            <a:endParaRPr lang="es-MX" sz="2400" b="1" dirty="0">
              <a:solidFill>
                <a:prstClr val="white">
                  <a:lumMod val="95000"/>
                </a:prstClr>
              </a:solidFill>
              <a:latin typeface="Candara"/>
            </a:endParaRPr>
          </a:p>
        </p:txBody>
      </p:sp>
      <p:sp>
        <p:nvSpPr>
          <p:cNvPr id="3" name="Marcador de número de diapositiva 2"/>
          <p:cNvSpPr>
            <a:spLocks noGrp="1"/>
          </p:cNvSpPr>
          <p:nvPr>
            <p:ph type="sldNum" sz="quarter" idx="12"/>
          </p:nvPr>
        </p:nvSpPr>
        <p:spPr/>
        <p:txBody>
          <a:bodyPr/>
          <a:lstStyle/>
          <a:p>
            <a:fld id="{CF5E58AE-96D2-45FC-96FE-2B21174429C3}" type="slidenum">
              <a:rPr lang="es-MX" smtClean="0"/>
              <a:t>22</a:t>
            </a:fld>
            <a:endParaRPr lang="es-MX" dirty="0"/>
          </a:p>
        </p:txBody>
      </p:sp>
      <p:pic>
        <p:nvPicPr>
          <p:cNvPr id="6" name="Imagen 5">
            <a:extLst>
              <a:ext uri="{FF2B5EF4-FFF2-40B4-BE49-F238E27FC236}">
                <a16:creationId xmlns:a16="http://schemas.microsoft.com/office/drawing/2014/main" id="{4F65C9B8-FF72-4492-A010-41ABF3C6FE77}"/>
              </a:ext>
            </a:extLst>
          </p:cNvPr>
          <p:cNvPicPr>
            <a:picLocks noChangeAspect="1"/>
          </p:cNvPicPr>
          <p:nvPr/>
        </p:nvPicPr>
        <p:blipFill>
          <a:blip r:embed="rId2"/>
          <a:stretch>
            <a:fillRect/>
          </a:stretch>
        </p:blipFill>
        <p:spPr>
          <a:xfrm>
            <a:off x="833857" y="849514"/>
            <a:ext cx="7852943" cy="5506836"/>
          </a:xfrm>
          <a:prstGeom prst="rect">
            <a:avLst/>
          </a:prstGeom>
        </p:spPr>
      </p:pic>
    </p:spTree>
    <p:extLst>
      <p:ext uri="{BB962C8B-B14F-4D97-AF65-F5344CB8AC3E}">
        <p14:creationId xmlns:p14="http://schemas.microsoft.com/office/powerpoint/2010/main" val="197942853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p:cNvSpPr/>
          <p:nvPr/>
        </p:nvSpPr>
        <p:spPr>
          <a:xfrm>
            <a:off x="0" y="691861"/>
            <a:ext cx="1637069" cy="646331"/>
          </a:xfrm>
          <a:prstGeom prst="rect">
            <a:avLst/>
          </a:prstGeom>
        </p:spPr>
        <p:txBody>
          <a:bodyPr wrap="square">
            <a:spAutoFit/>
          </a:bodyPr>
          <a:lstStyle/>
          <a:p>
            <a:pPr algn="ctr"/>
            <a:r>
              <a:rPr lang="es-MX" b="1" dirty="0">
                <a:solidFill>
                  <a:schemeClr val="tx1">
                    <a:lumMod val="75000"/>
                    <a:lumOff val="25000"/>
                  </a:schemeClr>
                </a:solidFill>
              </a:rPr>
              <a:t>PORTAFOLIO ACTUAL</a:t>
            </a:r>
          </a:p>
        </p:txBody>
      </p:sp>
      <p:sp>
        <p:nvSpPr>
          <p:cNvPr id="4" name="2 Título"/>
          <p:cNvSpPr txBox="1">
            <a:spLocks/>
          </p:cNvSpPr>
          <p:nvPr/>
        </p:nvSpPr>
        <p:spPr>
          <a:xfrm>
            <a:off x="1637069" y="-52560"/>
            <a:ext cx="7043738" cy="854461"/>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Diciembre </a:t>
            </a:r>
            <a:r>
              <a:rPr lang="es-MX" sz="2400" b="1" dirty="0">
                <a:solidFill>
                  <a:prstClr val="white">
                    <a:lumMod val="95000"/>
                  </a:prstClr>
                </a:solidFill>
                <a:latin typeface="Candara"/>
              </a:rPr>
              <a:t>de </a:t>
            </a:r>
            <a:r>
              <a:rPr lang="es-MX" sz="2400" b="1" dirty="0" smtClean="0">
                <a:solidFill>
                  <a:prstClr val="white">
                    <a:lumMod val="95000"/>
                  </a:prstClr>
                </a:solidFill>
                <a:latin typeface="Candara"/>
              </a:rPr>
              <a:t>2020</a:t>
            </a:r>
            <a:endParaRPr lang="es-MX" sz="2400" b="1" dirty="0">
              <a:solidFill>
                <a:prstClr val="white">
                  <a:lumMod val="95000"/>
                </a:prstClr>
              </a:solidFill>
              <a:latin typeface="Candara"/>
            </a:endParaRPr>
          </a:p>
        </p:txBody>
      </p:sp>
      <p:sp>
        <p:nvSpPr>
          <p:cNvPr id="6" name="Marcador de número de diapositiva 5"/>
          <p:cNvSpPr>
            <a:spLocks noGrp="1"/>
          </p:cNvSpPr>
          <p:nvPr>
            <p:ph type="sldNum" sz="quarter" idx="12"/>
          </p:nvPr>
        </p:nvSpPr>
        <p:spPr/>
        <p:txBody>
          <a:bodyPr/>
          <a:lstStyle/>
          <a:p>
            <a:fld id="{CF5E58AE-96D2-45FC-96FE-2B21174429C3}" type="slidenum">
              <a:rPr lang="es-MX" smtClean="0"/>
              <a:t>23</a:t>
            </a:fld>
            <a:endParaRPr lang="es-MX" dirty="0"/>
          </a:p>
        </p:txBody>
      </p:sp>
      <p:pic>
        <p:nvPicPr>
          <p:cNvPr id="8" name="Imagen 7">
            <a:extLst>
              <a:ext uri="{FF2B5EF4-FFF2-40B4-BE49-F238E27FC236}">
                <a16:creationId xmlns:a16="http://schemas.microsoft.com/office/drawing/2014/main" id="{0B7F9EC2-E532-4337-ADB3-004467AC72CC}"/>
              </a:ext>
            </a:extLst>
          </p:cNvPr>
          <p:cNvPicPr>
            <a:picLocks noChangeAspect="1"/>
          </p:cNvPicPr>
          <p:nvPr/>
        </p:nvPicPr>
        <p:blipFill>
          <a:blip r:embed="rId2"/>
          <a:stretch>
            <a:fillRect/>
          </a:stretch>
        </p:blipFill>
        <p:spPr>
          <a:xfrm>
            <a:off x="2550254" y="801901"/>
            <a:ext cx="4819108" cy="5554449"/>
          </a:xfrm>
          <a:prstGeom prst="rect">
            <a:avLst/>
          </a:prstGeom>
        </p:spPr>
      </p:pic>
    </p:spTree>
    <p:extLst>
      <p:ext uri="{BB962C8B-B14F-4D97-AF65-F5344CB8AC3E}">
        <p14:creationId xmlns:p14="http://schemas.microsoft.com/office/powerpoint/2010/main" val="39815054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p:cNvSpPr/>
          <p:nvPr/>
        </p:nvSpPr>
        <p:spPr>
          <a:xfrm>
            <a:off x="1" y="691861"/>
            <a:ext cx="1547664" cy="646331"/>
          </a:xfrm>
          <a:prstGeom prst="rect">
            <a:avLst/>
          </a:prstGeom>
        </p:spPr>
        <p:txBody>
          <a:bodyPr wrap="square">
            <a:spAutoFit/>
          </a:bodyPr>
          <a:lstStyle/>
          <a:p>
            <a:pPr algn="ctr"/>
            <a:r>
              <a:rPr lang="es-MX" b="1" dirty="0"/>
              <a:t>PORTAFOLIO ACTUAL</a:t>
            </a:r>
          </a:p>
        </p:txBody>
      </p:sp>
      <p:sp>
        <p:nvSpPr>
          <p:cNvPr id="4" name="2 Título"/>
          <p:cNvSpPr txBox="1">
            <a:spLocks/>
          </p:cNvSpPr>
          <p:nvPr/>
        </p:nvSpPr>
        <p:spPr>
          <a:xfrm>
            <a:off x="1547665" y="-52560"/>
            <a:ext cx="7012546" cy="777313"/>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Diciembre </a:t>
            </a:r>
            <a:r>
              <a:rPr lang="es-MX" sz="2400" b="1" dirty="0">
                <a:solidFill>
                  <a:prstClr val="white">
                    <a:lumMod val="95000"/>
                  </a:prstClr>
                </a:solidFill>
                <a:latin typeface="Candara"/>
              </a:rPr>
              <a:t>de </a:t>
            </a:r>
            <a:r>
              <a:rPr lang="es-MX" sz="2400" b="1" dirty="0" smtClean="0">
                <a:solidFill>
                  <a:prstClr val="white">
                    <a:lumMod val="95000"/>
                  </a:prstClr>
                </a:solidFill>
                <a:latin typeface="Candara"/>
              </a:rPr>
              <a:t>2020</a:t>
            </a:r>
            <a:endParaRPr lang="es-MX" sz="2400" b="1" dirty="0">
              <a:solidFill>
                <a:prstClr val="white">
                  <a:lumMod val="95000"/>
                </a:prstClr>
              </a:solidFill>
              <a:latin typeface="Candara"/>
            </a:endParaRPr>
          </a:p>
        </p:txBody>
      </p:sp>
      <p:sp>
        <p:nvSpPr>
          <p:cNvPr id="6" name="Marcador de número de diapositiva 5"/>
          <p:cNvSpPr>
            <a:spLocks noGrp="1"/>
          </p:cNvSpPr>
          <p:nvPr>
            <p:ph type="sldNum" sz="quarter" idx="12"/>
          </p:nvPr>
        </p:nvSpPr>
        <p:spPr/>
        <p:txBody>
          <a:bodyPr/>
          <a:lstStyle/>
          <a:p>
            <a:fld id="{CF5E58AE-96D2-45FC-96FE-2B21174429C3}" type="slidenum">
              <a:rPr lang="es-MX" smtClean="0"/>
              <a:t>24</a:t>
            </a:fld>
            <a:endParaRPr lang="es-MX" dirty="0"/>
          </a:p>
        </p:txBody>
      </p:sp>
      <p:pic>
        <p:nvPicPr>
          <p:cNvPr id="8" name="Imagen 7">
            <a:extLst>
              <a:ext uri="{FF2B5EF4-FFF2-40B4-BE49-F238E27FC236}">
                <a16:creationId xmlns:a16="http://schemas.microsoft.com/office/drawing/2014/main" id="{3FA955EA-E409-4909-AC01-BE29535C3D22}"/>
              </a:ext>
            </a:extLst>
          </p:cNvPr>
          <p:cNvPicPr>
            <a:picLocks noChangeAspect="1"/>
          </p:cNvPicPr>
          <p:nvPr/>
        </p:nvPicPr>
        <p:blipFill>
          <a:blip r:embed="rId2"/>
          <a:stretch>
            <a:fillRect/>
          </a:stretch>
        </p:blipFill>
        <p:spPr>
          <a:xfrm>
            <a:off x="3009901" y="945707"/>
            <a:ext cx="3926068" cy="5413053"/>
          </a:xfrm>
          <a:prstGeom prst="rect">
            <a:avLst/>
          </a:prstGeom>
        </p:spPr>
      </p:pic>
    </p:spTree>
    <p:extLst>
      <p:ext uri="{BB962C8B-B14F-4D97-AF65-F5344CB8AC3E}">
        <p14:creationId xmlns:p14="http://schemas.microsoft.com/office/powerpoint/2010/main" val="304868916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Título"/>
          <p:cNvSpPr txBox="1">
            <a:spLocks/>
          </p:cNvSpPr>
          <p:nvPr/>
        </p:nvSpPr>
        <p:spPr>
          <a:xfrm>
            <a:off x="1651379" y="-40944"/>
            <a:ext cx="6796585" cy="781976"/>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Diciembre </a:t>
            </a:r>
            <a:r>
              <a:rPr lang="es-MX" sz="2400" b="1" dirty="0">
                <a:solidFill>
                  <a:prstClr val="white">
                    <a:lumMod val="95000"/>
                  </a:prstClr>
                </a:solidFill>
                <a:latin typeface="Candara"/>
              </a:rPr>
              <a:t>de </a:t>
            </a:r>
            <a:r>
              <a:rPr lang="es-MX" sz="2400" b="1" dirty="0" smtClean="0">
                <a:solidFill>
                  <a:prstClr val="white">
                    <a:lumMod val="95000"/>
                  </a:prstClr>
                </a:solidFill>
                <a:latin typeface="Candara"/>
              </a:rPr>
              <a:t>2020</a:t>
            </a:r>
            <a:endParaRPr lang="es-MX" sz="2400" b="1" dirty="0">
              <a:solidFill>
                <a:prstClr val="white">
                  <a:lumMod val="95000"/>
                </a:prstClr>
              </a:solidFill>
              <a:latin typeface="Candara"/>
            </a:endParaRPr>
          </a:p>
        </p:txBody>
      </p:sp>
      <p:sp>
        <p:nvSpPr>
          <p:cNvPr id="4" name="5 Rectángulo"/>
          <p:cNvSpPr/>
          <p:nvPr/>
        </p:nvSpPr>
        <p:spPr>
          <a:xfrm>
            <a:off x="1" y="691861"/>
            <a:ext cx="1547664" cy="646331"/>
          </a:xfrm>
          <a:prstGeom prst="rect">
            <a:avLst/>
          </a:prstGeom>
        </p:spPr>
        <p:txBody>
          <a:bodyPr wrap="square">
            <a:spAutoFit/>
          </a:bodyPr>
          <a:lstStyle/>
          <a:p>
            <a:pPr algn="ctr"/>
            <a:r>
              <a:rPr lang="es-MX" b="1" dirty="0">
                <a:solidFill>
                  <a:schemeClr val="tx1">
                    <a:lumMod val="75000"/>
                    <a:lumOff val="25000"/>
                  </a:schemeClr>
                </a:solidFill>
              </a:rPr>
              <a:t>PORTAFOLIO ACTUAL</a:t>
            </a:r>
          </a:p>
        </p:txBody>
      </p:sp>
      <p:sp>
        <p:nvSpPr>
          <p:cNvPr id="6" name="Marcador de número de diapositiva 5"/>
          <p:cNvSpPr>
            <a:spLocks noGrp="1"/>
          </p:cNvSpPr>
          <p:nvPr>
            <p:ph type="sldNum" sz="quarter" idx="12"/>
          </p:nvPr>
        </p:nvSpPr>
        <p:spPr/>
        <p:txBody>
          <a:bodyPr/>
          <a:lstStyle/>
          <a:p>
            <a:fld id="{CF5E58AE-96D2-45FC-96FE-2B21174429C3}" type="slidenum">
              <a:rPr lang="es-MX" smtClean="0"/>
              <a:t>25</a:t>
            </a:fld>
            <a:endParaRPr lang="es-MX" dirty="0"/>
          </a:p>
        </p:txBody>
      </p:sp>
      <p:pic>
        <p:nvPicPr>
          <p:cNvPr id="8" name="Imagen 7">
            <a:extLst>
              <a:ext uri="{FF2B5EF4-FFF2-40B4-BE49-F238E27FC236}">
                <a16:creationId xmlns:a16="http://schemas.microsoft.com/office/drawing/2014/main" id="{CD68C69E-6792-4C08-801C-85C967EBD8C5}"/>
              </a:ext>
            </a:extLst>
          </p:cNvPr>
          <p:cNvPicPr>
            <a:picLocks noChangeAspect="1"/>
          </p:cNvPicPr>
          <p:nvPr/>
        </p:nvPicPr>
        <p:blipFill>
          <a:blip r:embed="rId2"/>
          <a:stretch>
            <a:fillRect/>
          </a:stretch>
        </p:blipFill>
        <p:spPr>
          <a:xfrm>
            <a:off x="3067050" y="884762"/>
            <a:ext cx="3837767" cy="5510907"/>
          </a:xfrm>
          <a:prstGeom prst="rect">
            <a:avLst/>
          </a:prstGeom>
        </p:spPr>
      </p:pic>
    </p:spTree>
    <p:extLst>
      <p:ext uri="{BB962C8B-B14F-4D97-AF65-F5344CB8AC3E}">
        <p14:creationId xmlns:p14="http://schemas.microsoft.com/office/powerpoint/2010/main" val="340974624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Título"/>
          <p:cNvSpPr txBox="1">
            <a:spLocks/>
          </p:cNvSpPr>
          <p:nvPr/>
        </p:nvSpPr>
        <p:spPr>
          <a:xfrm>
            <a:off x="1693709" y="-48020"/>
            <a:ext cx="6760062" cy="812100"/>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Diciembre </a:t>
            </a:r>
            <a:r>
              <a:rPr lang="es-MX" sz="2400" b="1" dirty="0">
                <a:solidFill>
                  <a:prstClr val="white">
                    <a:lumMod val="95000"/>
                  </a:prstClr>
                </a:solidFill>
                <a:latin typeface="Candara"/>
              </a:rPr>
              <a:t>de </a:t>
            </a:r>
            <a:r>
              <a:rPr lang="es-MX" sz="2400" b="1" dirty="0" smtClean="0">
                <a:solidFill>
                  <a:prstClr val="white">
                    <a:lumMod val="95000"/>
                  </a:prstClr>
                </a:solidFill>
                <a:latin typeface="Candara"/>
              </a:rPr>
              <a:t>2020</a:t>
            </a:r>
            <a:endParaRPr lang="es-MX" sz="2400" b="1" dirty="0">
              <a:solidFill>
                <a:prstClr val="white">
                  <a:lumMod val="95000"/>
                </a:prstClr>
              </a:solidFill>
              <a:latin typeface="Candara"/>
            </a:endParaRPr>
          </a:p>
        </p:txBody>
      </p:sp>
      <p:sp>
        <p:nvSpPr>
          <p:cNvPr id="4" name="5 Rectángulo"/>
          <p:cNvSpPr/>
          <p:nvPr/>
        </p:nvSpPr>
        <p:spPr>
          <a:xfrm>
            <a:off x="1" y="691861"/>
            <a:ext cx="1547664" cy="646331"/>
          </a:xfrm>
          <a:prstGeom prst="rect">
            <a:avLst/>
          </a:prstGeom>
        </p:spPr>
        <p:txBody>
          <a:bodyPr wrap="square">
            <a:spAutoFit/>
          </a:bodyPr>
          <a:lstStyle/>
          <a:p>
            <a:pPr algn="ctr"/>
            <a:r>
              <a:rPr lang="es-MX" b="1" dirty="0">
                <a:solidFill>
                  <a:schemeClr val="tx1">
                    <a:lumMod val="75000"/>
                    <a:lumOff val="25000"/>
                  </a:schemeClr>
                </a:solidFill>
              </a:rPr>
              <a:t>PORTAFOLIO ACTUAL</a:t>
            </a:r>
          </a:p>
        </p:txBody>
      </p:sp>
      <p:sp>
        <p:nvSpPr>
          <p:cNvPr id="6" name="Marcador de número de diapositiva 5"/>
          <p:cNvSpPr>
            <a:spLocks noGrp="1"/>
          </p:cNvSpPr>
          <p:nvPr>
            <p:ph type="sldNum" sz="quarter" idx="12"/>
          </p:nvPr>
        </p:nvSpPr>
        <p:spPr/>
        <p:txBody>
          <a:bodyPr/>
          <a:lstStyle/>
          <a:p>
            <a:fld id="{CF5E58AE-96D2-45FC-96FE-2B21174429C3}" type="slidenum">
              <a:rPr lang="es-MX" smtClean="0"/>
              <a:t>26</a:t>
            </a:fld>
            <a:endParaRPr lang="es-MX" dirty="0"/>
          </a:p>
        </p:txBody>
      </p:sp>
      <p:pic>
        <p:nvPicPr>
          <p:cNvPr id="8" name="Imagen 7">
            <a:extLst>
              <a:ext uri="{FF2B5EF4-FFF2-40B4-BE49-F238E27FC236}">
                <a16:creationId xmlns:a16="http://schemas.microsoft.com/office/drawing/2014/main" id="{BA2E85D2-1561-4A2A-B235-2CA226E9E004}"/>
              </a:ext>
            </a:extLst>
          </p:cNvPr>
          <p:cNvPicPr>
            <a:picLocks noChangeAspect="1"/>
          </p:cNvPicPr>
          <p:nvPr/>
        </p:nvPicPr>
        <p:blipFill>
          <a:blip r:embed="rId2"/>
          <a:stretch>
            <a:fillRect/>
          </a:stretch>
        </p:blipFill>
        <p:spPr>
          <a:xfrm>
            <a:off x="3201146" y="872178"/>
            <a:ext cx="3672794" cy="5484172"/>
          </a:xfrm>
          <a:prstGeom prst="rect">
            <a:avLst/>
          </a:prstGeom>
        </p:spPr>
      </p:pic>
    </p:spTree>
    <p:extLst>
      <p:ext uri="{BB962C8B-B14F-4D97-AF65-F5344CB8AC3E}">
        <p14:creationId xmlns:p14="http://schemas.microsoft.com/office/powerpoint/2010/main" val="179842163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Título"/>
          <p:cNvSpPr txBox="1">
            <a:spLocks/>
          </p:cNvSpPr>
          <p:nvPr/>
        </p:nvSpPr>
        <p:spPr>
          <a:xfrm>
            <a:off x="1678674" y="-27022"/>
            <a:ext cx="6755641" cy="80903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Diciembre </a:t>
            </a:r>
            <a:r>
              <a:rPr lang="es-MX" sz="2400" b="1" dirty="0">
                <a:solidFill>
                  <a:prstClr val="white">
                    <a:lumMod val="95000"/>
                  </a:prstClr>
                </a:solidFill>
                <a:latin typeface="Candara"/>
              </a:rPr>
              <a:t>de </a:t>
            </a:r>
            <a:r>
              <a:rPr lang="es-MX" sz="2400" b="1" dirty="0" smtClean="0">
                <a:solidFill>
                  <a:prstClr val="white">
                    <a:lumMod val="95000"/>
                  </a:prstClr>
                </a:solidFill>
                <a:latin typeface="Candara"/>
              </a:rPr>
              <a:t>2020</a:t>
            </a:r>
            <a:endParaRPr lang="es-MX" sz="2400" b="1" dirty="0">
              <a:solidFill>
                <a:prstClr val="white">
                  <a:lumMod val="95000"/>
                </a:prstClr>
              </a:solidFill>
              <a:latin typeface="Candara"/>
            </a:endParaRPr>
          </a:p>
        </p:txBody>
      </p:sp>
      <p:sp>
        <p:nvSpPr>
          <p:cNvPr id="4" name="5 Rectángulo"/>
          <p:cNvSpPr/>
          <p:nvPr/>
        </p:nvSpPr>
        <p:spPr>
          <a:xfrm>
            <a:off x="1" y="691861"/>
            <a:ext cx="1545464" cy="646331"/>
          </a:xfrm>
          <a:prstGeom prst="rect">
            <a:avLst/>
          </a:prstGeom>
        </p:spPr>
        <p:txBody>
          <a:bodyPr wrap="square">
            <a:spAutoFit/>
          </a:bodyPr>
          <a:lstStyle/>
          <a:p>
            <a:pPr algn="ctr"/>
            <a:r>
              <a:rPr lang="es-MX" b="1" dirty="0">
                <a:solidFill>
                  <a:schemeClr val="tx1">
                    <a:lumMod val="75000"/>
                    <a:lumOff val="25000"/>
                  </a:schemeClr>
                </a:solidFill>
              </a:rPr>
              <a:t>PORTAFOLIO ACTUAL</a:t>
            </a:r>
          </a:p>
        </p:txBody>
      </p:sp>
      <p:sp>
        <p:nvSpPr>
          <p:cNvPr id="6" name="Marcador de número de diapositiva 5"/>
          <p:cNvSpPr>
            <a:spLocks noGrp="1"/>
          </p:cNvSpPr>
          <p:nvPr>
            <p:ph type="sldNum" sz="quarter" idx="12"/>
          </p:nvPr>
        </p:nvSpPr>
        <p:spPr/>
        <p:txBody>
          <a:bodyPr/>
          <a:lstStyle/>
          <a:p>
            <a:fld id="{CF5E58AE-96D2-45FC-96FE-2B21174429C3}" type="slidenum">
              <a:rPr lang="es-MX" smtClean="0"/>
              <a:t>27</a:t>
            </a:fld>
            <a:endParaRPr lang="es-MX" dirty="0"/>
          </a:p>
        </p:txBody>
      </p:sp>
      <p:pic>
        <p:nvPicPr>
          <p:cNvPr id="8" name="Imagen 7">
            <a:extLst>
              <a:ext uri="{FF2B5EF4-FFF2-40B4-BE49-F238E27FC236}">
                <a16:creationId xmlns:a16="http://schemas.microsoft.com/office/drawing/2014/main" id="{312422A3-D54A-47CE-A554-F6C129D06770}"/>
              </a:ext>
            </a:extLst>
          </p:cNvPr>
          <p:cNvPicPr>
            <a:picLocks noChangeAspect="1"/>
          </p:cNvPicPr>
          <p:nvPr/>
        </p:nvPicPr>
        <p:blipFill>
          <a:blip r:embed="rId2"/>
          <a:stretch>
            <a:fillRect/>
          </a:stretch>
        </p:blipFill>
        <p:spPr>
          <a:xfrm>
            <a:off x="3124200" y="881142"/>
            <a:ext cx="3732494" cy="5573315"/>
          </a:xfrm>
          <a:prstGeom prst="rect">
            <a:avLst/>
          </a:prstGeom>
        </p:spPr>
      </p:pic>
    </p:spTree>
    <p:extLst>
      <p:ext uri="{BB962C8B-B14F-4D97-AF65-F5344CB8AC3E}">
        <p14:creationId xmlns:p14="http://schemas.microsoft.com/office/powerpoint/2010/main" val="31257842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Título"/>
          <p:cNvSpPr txBox="1">
            <a:spLocks/>
          </p:cNvSpPr>
          <p:nvPr/>
        </p:nvSpPr>
        <p:spPr>
          <a:xfrm>
            <a:off x="1668312" y="-39418"/>
            <a:ext cx="6782937" cy="799011"/>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Diciembre </a:t>
            </a:r>
            <a:r>
              <a:rPr lang="es-MX" sz="2400" b="1" dirty="0">
                <a:solidFill>
                  <a:prstClr val="white">
                    <a:lumMod val="95000"/>
                  </a:prstClr>
                </a:solidFill>
                <a:latin typeface="Candara"/>
              </a:rPr>
              <a:t>de </a:t>
            </a:r>
            <a:r>
              <a:rPr lang="es-MX" sz="2400" b="1" dirty="0" smtClean="0">
                <a:solidFill>
                  <a:prstClr val="white">
                    <a:lumMod val="95000"/>
                  </a:prstClr>
                </a:solidFill>
                <a:latin typeface="Candara"/>
              </a:rPr>
              <a:t>2020</a:t>
            </a:r>
            <a:endParaRPr lang="es-MX" sz="2400" b="1" dirty="0">
              <a:solidFill>
                <a:prstClr val="white">
                  <a:lumMod val="95000"/>
                </a:prstClr>
              </a:solidFill>
              <a:latin typeface="Candara"/>
            </a:endParaRPr>
          </a:p>
        </p:txBody>
      </p:sp>
      <p:sp>
        <p:nvSpPr>
          <p:cNvPr id="4" name="5 Rectángulo"/>
          <p:cNvSpPr/>
          <p:nvPr/>
        </p:nvSpPr>
        <p:spPr>
          <a:xfrm>
            <a:off x="1" y="691861"/>
            <a:ext cx="1547664" cy="646331"/>
          </a:xfrm>
          <a:prstGeom prst="rect">
            <a:avLst/>
          </a:prstGeom>
        </p:spPr>
        <p:txBody>
          <a:bodyPr wrap="square">
            <a:spAutoFit/>
          </a:bodyPr>
          <a:lstStyle/>
          <a:p>
            <a:pPr algn="ctr"/>
            <a:r>
              <a:rPr lang="es-MX" b="1" dirty="0">
                <a:solidFill>
                  <a:schemeClr val="tx1">
                    <a:lumMod val="75000"/>
                    <a:lumOff val="25000"/>
                  </a:schemeClr>
                </a:solidFill>
              </a:rPr>
              <a:t>PORTAFOLIO ACTUAL</a:t>
            </a:r>
          </a:p>
        </p:txBody>
      </p:sp>
      <p:sp>
        <p:nvSpPr>
          <p:cNvPr id="6" name="Marcador de número de diapositiva 5"/>
          <p:cNvSpPr>
            <a:spLocks noGrp="1"/>
          </p:cNvSpPr>
          <p:nvPr>
            <p:ph type="sldNum" sz="quarter" idx="12"/>
          </p:nvPr>
        </p:nvSpPr>
        <p:spPr/>
        <p:txBody>
          <a:bodyPr/>
          <a:lstStyle/>
          <a:p>
            <a:fld id="{CF5E58AE-96D2-45FC-96FE-2B21174429C3}" type="slidenum">
              <a:rPr lang="es-MX" smtClean="0"/>
              <a:t>28</a:t>
            </a:fld>
            <a:endParaRPr lang="es-MX" dirty="0"/>
          </a:p>
        </p:txBody>
      </p:sp>
      <p:pic>
        <p:nvPicPr>
          <p:cNvPr id="7" name="Imagen 6">
            <a:extLst>
              <a:ext uri="{FF2B5EF4-FFF2-40B4-BE49-F238E27FC236}">
                <a16:creationId xmlns:a16="http://schemas.microsoft.com/office/drawing/2014/main" id="{CBD17BDD-8E35-44D9-B1F2-E6913D1DCBCF}"/>
              </a:ext>
            </a:extLst>
          </p:cNvPr>
          <p:cNvPicPr>
            <a:picLocks noChangeAspect="1"/>
          </p:cNvPicPr>
          <p:nvPr/>
        </p:nvPicPr>
        <p:blipFill>
          <a:blip r:embed="rId2"/>
          <a:stretch>
            <a:fillRect/>
          </a:stretch>
        </p:blipFill>
        <p:spPr>
          <a:xfrm>
            <a:off x="3162300" y="855267"/>
            <a:ext cx="3707503" cy="5535999"/>
          </a:xfrm>
          <a:prstGeom prst="rect">
            <a:avLst/>
          </a:prstGeom>
        </p:spPr>
      </p:pic>
    </p:spTree>
    <p:extLst>
      <p:ext uri="{BB962C8B-B14F-4D97-AF65-F5344CB8AC3E}">
        <p14:creationId xmlns:p14="http://schemas.microsoft.com/office/powerpoint/2010/main" val="37501502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5 Imagen" descr="Dctos.png">
            <a:hlinkClick r:id="rId2" action="ppaction://hlinkfile"/>
          </p:cNvPr>
          <p:cNvPicPr>
            <a:picLocks noChangeAspect="1"/>
          </p:cNvPicPr>
          <p:nvPr/>
        </p:nvPicPr>
        <p:blipFill>
          <a:blip r:embed="rId3" cstate="print"/>
          <a:stretch>
            <a:fillRect/>
          </a:stretch>
        </p:blipFill>
        <p:spPr>
          <a:xfrm>
            <a:off x="8267427" y="5778782"/>
            <a:ext cx="419373" cy="391584"/>
          </a:xfrm>
          <a:prstGeom prst="rect">
            <a:avLst/>
          </a:prstGeom>
        </p:spPr>
      </p:pic>
      <p:sp>
        <p:nvSpPr>
          <p:cNvPr id="2" name="Título 1"/>
          <p:cNvSpPr>
            <a:spLocks noGrp="1"/>
          </p:cNvSpPr>
          <p:nvPr>
            <p:ph type="ctrTitle"/>
          </p:nvPr>
        </p:nvSpPr>
        <p:spPr>
          <a:xfrm>
            <a:off x="296214" y="1925116"/>
            <a:ext cx="5742296" cy="1470025"/>
          </a:xfrm>
        </p:spPr>
        <p:txBody>
          <a:bodyPr/>
          <a:lstStyle/>
          <a:p>
            <a:r>
              <a:rPr lang="es-MX" dirty="0">
                <a:solidFill>
                  <a:schemeClr val="tx1">
                    <a:lumMod val="65000"/>
                    <a:lumOff val="35000"/>
                  </a:schemeClr>
                </a:solidFill>
                <a:effectLst>
                  <a:outerShdw blurRad="38100" dist="38100" dir="2700000" algn="tl">
                    <a:srgbClr val="000000">
                      <a:alpha val="43137"/>
                    </a:srgbClr>
                  </a:outerShdw>
                </a:effectLst>
              </a:rPr>
              <a:t>3. Cuadro de Pensionados </a:t>
            </a:r>
            <a:r>
              <a:rPr lang="es-MX" dirty="0" smtClean="0">
                <a:solidFill>
                  <a:schemeClr val="tx1">
                    <a:lumMod val="65000"/>
                    <a:lumOff val="35000"/>
                  </a:schemeClr>
                </a:solidFill>
                <a:effectLst>
                  <a:outerShdw blurRad="38100" dist="38100" dir="2700000" algn="tl">
                    <a:srgbClr val="000000">
                      <a:alpha val="43137"/>
                    </a:srgbClr>
                  </a:outerShdw>
                </a:effectLst>
              </a:rPr>
              <a:t>Efectos</a:t>
            </a:r>
            <a:br>
              <a:rPr lang="es-MX" dirty="0" smtClean="0">
                <a:solidFill>
                  <a:schemeClr val="tx1">
                    <a:lumMod val="65000"/>
                    <a:lumOff val="35000"/>
                  </a:schemeClr>
                </a:solidFill>
                <a:effectLst>
                  <a:outerShdw blurRad="38100" dist="38100" dir="2700000" algn="tl">
                    <a:srgbClr val="000000">
                      <a:alpha val="43137"/>
                    </a:srgbClr>
                  </a:outerShdw>
                </a:effectLst>
              </a:rPr>
            </a:br>
            <a:endParaRPr lang="es-MX" dirty="0">
              <a:effectLst>
                <a:outerShdw blurRad="38100" dist="38100" dir="2700000" algn="tl">
                  <a:srgbClr val="000000">
                    <a:alpha val="43137"/>
                  </a:srgbClr>
                </a:outerShdw>
              </a:effectLst>
            </a:endParaRPr>
          </a:p>
        </p:txBody>
      </p:sp>
      <p:sp>
        <p:nvSpPr>
          <p:cNvPr id="7" name="Subtítulo 6"/>
          <p:cNvSpPr>
            <a:spLocks noGrp="1"/>
          </p:cNvSpPr>
          <p:nvPr>
            <p:ph type="subTitle" idx="1"/>
          </p:nvPr>
        </p:nvSpPr>
        <p:spPr>
          <a:xfrm>
            <a:off x="148108" y="3013366"/>
            <a:ext cx="5742296" cy="1752600"/>
          </a:xfrm>
        </p:spPr>
        <p:txBody>
          <a:bodyPr>
            <a:normAutofit/>
          </a:bodyPr>
          <a:lstStyle/>
          <a:p>
            <a:r>
              <a:rPr lang="es-MX" sz="3600" dirty="0" smtClean="0">
                <a:solidFill>
                  <a:schemeClr val="tx1">
                    <a:lumMod val="65000"/>
                    <a:lumOff val="35000"/>
                  </a:schemeClr>
                </a:solidFill>
                <a:effectLst>
                  <a:outerShdw blurRad="38100" dist="38100" dir="2700000" algn="tl">
                    <a:srgbClr val="000000">
                      <a:alpha val="43137"/>
                    </a:srgbClr>
                  </a:outerShdw>
                </a:effectLst>
              </a:rPr>
              <a:t>Febrero 2021</a:t>
            </a:r>
            <a:endParaRPr lang="es-MX" sz="3600" dirty="0"/>
          </a:p>
        </p:txBody>
      </p:sp>
      <p:sp>
        <p:nvSpPr>
          <p:cNvPr id="5" name="Marcador de número de diapositiva 4"/>
          <p:cNvSpPr>
            <a:spLocks noGrp="1"/>
          </p:cNvSpPr>
          <p:nvPr>
            <p:ph type="sldNum" sz="quarter" idx="12"/>
          </p:nvPr>
        </p:nvSpPr>
        <p:spPr/>
        <p:txBody>
          <a:bodyPr/>
          <a:lstStyle/>
          <a:p>
            <a:fld id="{08DCC1CA-BC64-9342-9FC6-0A703FD15379}" type="slidenum">
              <a:rPr lang="en-US" smtClean="0"/>
              <a:pPr/>
              <a:t>2</a:t>
            </a:fld>
            <a:endParaRPr lang="en-US" dirty="0"/>
          </a:p>
        </p:txBody>
      </p:sp>
      <p:sp>
        <p:nvSpPr>
          <p:cNvPr id="6" name="Rectángulo 5"/>
          <p:cNvSpPr/>
          <p:nvPr/>
        </p:nvSpPr>
        <p:spPr>
          <a:xfrm>
            <a:off x="296214" y="4073134"/>
            <a:ext cx="8569209" cy="1815882"/>
          </a:xfrm>
          <a:prstGeom prst="rect">
            <a:avLst/>
          </a:prstGeom>
        </p:spPr>
        <p:txBody>
          <a:bodyPr wrap="square">
            <a:spAutoFit/>
          </a:bodyPr>
          <a:lstStyle/>
          <a:p>
            <a:pPr marL="285750" indent="-285750" algn="just">
              <a:buFont typeface="Wingdings" panose="05000000000000000000" pitchFamily="2" charset="2"/>
              <a:buChar char="q"/>
            </a:pPr>
            <a:r>
              <a:rPr lang="es-MX" sz="1600" dirty="0"/>
              <a:t>En desahogo del punto número tres del orden del día, relativo a la presentación del </a:t>
            </a:r>
            <a:r>
              <a:rPr lang="es-MX" sz="1600" i="1" dirty="0"/>
              <a:t>Cuadro de Pensionados,</a:t>
            </a:r>
            <a:r>
              <a:rPr lang="es-MX" sz="1600" dirty="0"/>
              <a:t> el Director </a:t>
            </a:r>
            <a:r>
              <a:rPr lang="es-MX" sz="1600" dirty="0" smtClean="0"/>
              <a:t>General del </a:t>
            </a:r>
            <a:r>
              <a:rPr lang="es-MX" sz="1600" dirty="0"/>
              <a:t>Instituto de Pensiones del Estado de Jalisco, Iván Eduardo Argüelles Sánchez, con fundamento en lo establecido en el artículo 154 fracción V de la Ley del Instituto de Pensiones del Estado de Jalisco, presenta el </a:t>
            </a:r>
            <a:r>
              <a:rPr lang="es-MX" sz="1600" i="1" dirty="0"/>
              <a:t>Cuadro de Pensionados a efectos </a:t>
            </a:r>
            <a:r>
              <a:rPr lang="es-MX" sz="1600" i="1" dirty="0" smtClean="0"/>
              <a:t>febrero </a:t>
            </a:r>
            <a:r>
              <a:rPr lang="es-MX" sz="1600" i="1" dirty="0"/>
              <a:t>de </a:t>
            </a:r>
            <a:r>
              <a:rPr lang="es-MX" sz="1600" i="1" dirty="0" smtClean="0"/>
              <a:t>2021</a:t>
            </a:r>
            <a:r>
              <a:rPr lang="es-MX" sz="1600" dirty="0" smtClean="0"/>
              <a:t>, </a:t>
            </a:r>
            <a:r>
              <a:rPr lang="es-MX" sz="1600" dirty="0"/>
              <a:t>con ajuste a partir del día siguiente a aquel en que cada afiliado haya cobrado su último sueldo, de conformidad con el artículo cuarto transitorio de la Ley del Instituto de Pensiones del Estado de Jalisco, conforme al siguiente reporte general:</a:t>
            </a:r>
          </a:p>
        </p:txBody>
      </p:sp>
    </p:spTree>
    <p:extLst>
      <p:ext uri="{BB962C8B-B14F-4D97-AF65-F5344CB8AC3E}">
        <p14:creationId xmlns:p14="http://schemas.microsoft.com/office/powerpoint/2010/main" val="364802228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p:cNvSpPr/>
          <p:nvPr/>
        </p:nvSpPr>
        <p:spPr>
          <a:xfrm>
            <a:off x="1" y="691861"/>
            <a:ext cx="1547664" cy="646331"/>
          </a:xfrm>
          <a:prstGeom prst="rect">
            <a:avLst/>
          </a:prstGeom>
        </p:spPr>
        <p:txBody>
          <a:bodyPr wrap="square">
            <a:spAutoFit/>
          </a:bodyPr>
          <a:lstStyle/>
          <a:p>
            <a:pPr algn="ctr"/>
            <a:r>
              <a:rPr lang="es-MX" b="1" dirty="0">
                <a:solidFill>
                  <a:schemeClr val="tx1">
                    <a:lumMod val="75000"/>
                    <a:lumOff val="25000"/>
                  </a:schemeClr>
                </a:solidFill>
              </a:rPr>
              <a:t>PORTAFOLIO ACTUAL</a:t>
            </a:r>
          </a:p>
        </p:txBody>
      </p:sp>
      <p:sp>
        <p:nvSpPr>
          <p:cNvPr id="4" name="2 Título"/>
          <p:cNvSpPr txBox="1">
            <a:spLocks/>
          </p:cNvSpPr>
          <p:nvPr/>
        </p:nvSpPr>
        <p:spPr>
          <a:xfrm>
            <a:off x="1727575" y="-33866"/>
            <a:ext cx="6760062" cy="818538"/>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Diciembre </a:t>
            </a:r>
            <a:r>
              <a:rPr lang="es-MX" sz="2400" b="1" dirty="0">
                <a:solidFill>
                  <a:prstClr val="white">
                    <a:lumMod val="95000"/>
                  </a:prstClr>
                </a:solidFill>
                <a:latin typeface="Candara"/>
              </a:rPr>
              <a:t>de </a:t>
            </a:r>
            <a:r>
              <a:rPr lang="es-MX" sz="2400" b="1" dirty="0" smtClean="0">
                <a:solidFill>
                  <a:prstClr val="white">
                    <a:lumMod val="95000"/>
                  </a:prstClr>
                </a:solidFill>
                <a:latin typeface="Candara"/>
              </a:rPr>
              <a:t>2020</a:t>
            </a:r>
            <a:endParaRPr lang="es-MX" sz="2400" b="1" dirty="0">
              <a:solidFill>
                <a:prstClr val="white">
                  <a:lumMod val="95000"/>
                </a:prstClr>
              </a:solidFill>
              <a:latin typeface="Candara"/>
            </a:endParaRPr>
          </a:p>
        </p:txBody>
      </p:sp>
      <p:sp>
        <p:nvSpPr>
          <p:cNvPr id="6" name="Marcador de número de diapositiva 5"/>
          <p:cNvSpPr>
            <a:spLocks noGrp="1"/>
          </p:cNvSpPr>
          <p:nvPr>
            <p:ph type="sldNum" sz="quarter" idx="12"/>
          </p:nvPr>
        </p:nvSpPr>
        <p:spPr/>
        <p:txBody>
          <a:bodyPr/>
          <a:lstStyle/>
          <a:p>
            <a:fld id="{CF5E58AE-96D2-45FC-96FE-2B21174429C3}" type="slidenum">
              <a:rPr lang="es-MX" smtClean="0"/>
              <a:t>29</a:t>
            </a:fld>
            <a:endParaRPr lang="es-MX" dirty="0"/>
          </a:p>
        </p:txBody>
      </p:sp>
      <p:pic>
        <p:nvPicPr>
          <p:cNvPr id="8" name="Imagen 7">
            <a:extLst>
              <a:ext uri="{FF2B5EF4-FFF2-40B4-BE49-F238E27FC236}">
                <a16:creationId xmlns:a16="http://schemas.microsoft.com/office/drawing/2014/main" id="{31CBEF20-358C-41EF-AC8A-1ADB43E31896}"/>
              </a:ext>
            </a:extLst>
          </p:cNvPr>
          <p:cNvPicPr>
            <a:picLocks noChangeAspect="1"/>
          </p:cNvPicPr>
          <p:nvPr/>
        </p:nvPicPr>
        <p:blipFill>
          <a:blip r:embed="rId2"/>
          <a:stretch>
            <a:fillRect/>
          </a:stretch>
        </p:blipFill>
        <p:spPr>
          <a:xfrm>
            <a:off x="3086100" y="867806"/>
            <a:ext cx="3831529" cy="5721193"/>
          </a:xfrm>
          <a:prstGeom prst="rect">
            <a:avLst/>
          </a:prstGeom>
        </p:spPr>
      </p:pic>
    </p:spTree>
    <p:extLst>
      <p:ext uri="{BB962C8B-B14F-4D97-AF65-F5344CB8AC3E}">
        <p14:creationId xmlns:p14="http://schemas.microsoft.com/office/powerpoint/2010/main" val="354270618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CF5E58AE-96D2-45FC-96FE-2B21174429C3}" type="slidenum">
              <a:rPr lang="es-MX" smtClean="0"/>
              <a:t>30</a:t>
            </a:fld>
            <a:endParaRPr lang="es-MX" dirty="0"/>
          </a:p>
        </p:txBody>
      </p:sp>
      <p:sp>
        <p:nvSpPr>
          <p:cNvPr id="4" name="5 Rectángulo"/>
          <p:cNvSpPr/>
          <p:nvPr/>
        </p:nvSpPr>
        <p:spPr>
          <a:xfrm>
            <a:off x="1" y="691861"/>
            <a:ext cx="1547664" cy="646331"/>
          </a:xfrm>
          <a:prstGeom prst="rect">
            <a:avLst/>
          </a:prstGeom>
        </p:spPr>
        <p:txBody>
          <a:bodyPr wrap="square">
            <a:spAutoFit/>
          </a:bodyPr>
          <a:lstStyle/>
          <a:p>
            <a:pPr algn="ctr"/>
            <a:r>
              <a:rPr lang="es-MX" b="1" dirty="0">
                <a:solidFill>
                  <a:schemeClr val="tx1">
                    <a:lumMod val="75000"/>
                    <a:lumOff val="25000"/>
                  </a:schemeClr>
                </a:solidFill>
              </a:rPr>
              <a:t>PORTAFOLIO ACTUAL</a:t>
            </a:r>
          </a:p>
        </p:txBody>
      </p:sp>
      <p:sp>
        <p:nvSpPr>
          <p:cNvPr id="5" name="2 Título"/>
          <p:cNvSpPr txBox="1">
            <a:spLocks/>
          </p:cNvSpPr>
          <p:nvPr/>
        </p:nvSpPr>
        <p:spPr>
          <a:xfrm>
            <a:off x="1693710" y="-16752"/>
            <a:ext cx="6760062" cy="818540"/>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Diciembre </a:t>
            </a:r>
            <a:r>
              <a:rPr lang="es-MX" sz="2400" b="1" dirty="0">
                <a:solidFill>
                  <a:prstClr val="white">
                    <a:lumMod val="95000"/>
                  </a:prstClr>
                </a:solidFill>
                <a:latin typeface="Candara"/>
              </a:rPr>
              <a:t>de </a:t>
            </a:r>
            <a:r>
              <a:rPr lang="es-MX" sz="2400" b="1" dirty="0" smtClean="0">
                <a:solidFill>
                  <a:prstClr val="white">
                    <a:lumMod val="95000"/>
                  </a:prstClr>
                </a:solidFill>
                <a:latin typeface="Candara"/>
              </a:rPr>
              <a:t>2020</a:t>
            </a:r>
            <a:endParaRPr lang="es-MX" sz="2400" b="1" dirty="0">
              <a:solidFill>
                <a:prstClr val="white">
                  <a:lumMod val="95000"/>
                </a:prstClr>
              </a:solidFill>
              <a:latin typeface="Candara"/>
            </a:endParaRPr>
          </a:p>
        </p:txBody>
      </p:sp>
      <p:pic>
        <p:nvPicPr>
          <p:cNvPr id="6" name="Imagen 5">
            <a:extLst>
              <a:ext uri="{FF2B5EF4-FFF2-40B4-BE49-F238E27FC236}">
                <a16:creationId xmlns:a16="http://schemas.microsoft.com/office/drawing/2014/main" id="{9DEE8F76-3DB9-415F-AE9F-2CF1564C912E}"/>
              </a:ext>
            </a:extLst>
          </p:cNvPr>
          <p:cNvPicPr>
            <a:picLocks noChangeAspect="1"/>
          </p:cNvPicPr>
          <p:nvPr/>
        </p:nvPicPr>
        <p:blipFill>
          <a:blip r:embed="rId2"/>
          <a:stretch>
            <a:fillRect/>
          </a:stretch>
        </p:blipFill>
        <p:spPr>
          <a:xfrm>
            <a:off x="2762250" y="801788"/>
            <a:ext cx="4157518" cy="5732164"/>
          </a:xfrm>
          <a:prstGeom prst="rect">
            <a:avLst/>
          </a:prstGeom>
        </p:spPr>
      </p:pic>
    </p:spTree>
    <p:extLst>
      <p:ext uri="{BB962C8B-B14F-4D97-AF65-F5344CB8AC3E}">
        <p14:creationId xmlns:p14="http://schemas.microsoft.com/office/powerpoint/2010/main" val="296597179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CF5E58AE-96D2-45FC-96FE-2B21174429C3}" type="slidenum">
              <a:rPr lang="es-MX" smtClean="0"/>
              <a:t>31</a:t>
            </a:fld>
            <a:endParaRPr lang="es-MX" dirty="0"/>
          </a:p>
        </p:txBody>
      </p:sp>
      <p:sp>
        <p:nvSpPr>
          <p:cNvPr id="4" name="5 Rectángulo"/>
          <p:cNvSpPr/>
          <p:nvPr/>
        </p:nvSpPr>
        <p:spPr>
          <a:xfrm>
            <a:off x="1" y="691861"/>
            <a:ext cx="1547664" cy="646331"/>
          </a:xfrm>
          <a:prstGeom prst="rect">
            <a:avLst/>
          </a:prstGeom>
        </p:spPr>
        <p:txBody>
          <a:bodyPr wrap="square">
            <a:spAutoFit/>
          </a:bodyPr>
          <a:lstStyle/>
          <a:p>
            <a:pPr algn="ctr"/>
            <a:r>
              <a:rPr lang="es-MX" b="1" dirty="0">
                <a:solidFill>
                  <a:schemeClr val="tx1">
                    <a:lumMod val="75000"/>
                    <a:lumOff val="25000"/>
                  </a:schemeClr>
                </a:solidFill>
              </a:rPr>
              <a:t>PORTAFOLIO ACTUAL</a:t>
            </a:r>
          </a:p>
        </p:txBody>
      </p:sp>
      <p:sp>
        <p:nvSpPr>
          <p:cNvPr id="5" name="2 Título"/>
          <p:cNvSpPr txBox="1">
            <a:spLocks/>
          </p:cNvSpPr>
          <p:nvPr/>
        </p:nvSpPr>
        <p:spPr>
          <a:xfrm>
            <a:off x="1693710" y="-16752"/>
            <a:ext cx="6760062" cy="818540"/>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Diciembre </a:t>
            </a:r>
            <a:r>
              <a:rPr lang="es-MX" sz="2400" b="1" dirty="0">
                <a:solidFill>
                  <a:prstClr val="white">
                    <a:lumMod val="95000"/>
                  </a:prstClr>
                </a:solidFill>
                <a:latin typeface="Candara"/>
              </a:rPr>
              <a:t>de </a:t>
            </a:r>
            <a:r>
              <a:rPr lang="es-MX" sz="2400" b="1" dirty="0" smtClean="0">
                <a:solidFill>
                  <a:prstClr val="white">
                    <a:lumMod val="95000"/>
                  </a:prstClr>
                </a:solidFill>
                <a:latin typeface="Candara"/>
              </a:rPr>
              <a:t>2020</a:t>
            </a:r>
            <a:endParaRPr lang="es-MX" sz="2400" b="1" dirty="0">
              <a:solidFill>
                <a:prstClr val="white">
                  <a:lumMod val="95000"/>
                </a:prstClr>
              </a:solidFill>
              <a:latin typeface="Candara"/>
            </a:endParaRPr>
          </a:p>
        </p:txBody>
      </p:sp>
      <p:pic>
        <p:nvPicPr>
          <p:cNvPr id="7" name="Imagen 6">
            <a:extLst>
              <a:ext uri="{FF2B5EF4-FFF2-40B4-BE49-F238E27FC236}">
                <a16:creationId xmlns:a16="http://schemas.microsoft.com/office/drawing/2014/main" id="{A7C9E674-F70D-48E5-A033-4571DE30B5E4}"/>
              </a:ext>
            </a:extLst>
          </p:cNvPr>
          <p:cNvPicPr>
            <a:picLocks noChangeAspect="1"/>
          </p:cNvPicPr>
          <p:nvPr/>
        </p:nvPicPr>
        <p:blipFill>
          <a:blip r:embed="rId2"/>
          <a:stretch>
            <a:fillRect/>
          </a:stretch>
        </p:blipFill>
        <p:spPr>
          <a:xfrm>
            <a:off x="3143251" y="869206"/>
            <a:ext cx="3678328" cy="5702912"/>
          </a:xfrm>
          <a:prstGeom prst="rect">
            <a:avLst/>
          </a:prstGeom>
        </p:spPr>
      </p:pic>
    </p:spTree>
    <p:extLst>
      <p:ext uri="{BB962C8B-B14F-4D97-AF65-F5344CB8AC3E}">
        <p14:creationId xmlns:p14="http://schemas.microsoft.com/office/powerpoint/2010/main" val="54177254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CF5E58AE-96D2-45FC-96FE-2B21174429C3}" type="slidenum">
              <a:rPr lang="es-MX" smtClean="0"/>
              <a:t>32</a:t>
            </a:fld>
            <a:endParaRPr lang="es-MX" dirty="0"/>
          </a:p>
        </p:txBody>
      </p:sp>
      <p:sp>
        <p:nvSpPr>
          <p:cNvPr id="3" name="5 Rectángulo"/>
          <p:cNvSpPr/>
          <p:nvPr/>
        </p:nvSpPr>
        <p:spPr>
          <a:xfrm>
            <a:off x="1" y="691861"/>
            <a:ext cx="1547664" cy="646331"/>
          </a:xfrm>
          <a:prstGeom prst="rect">
            <a:avLst/>
          </a:prstGeom>
        </p:spPr>
        <p:txBody>
          <a:bodyPr wrap="square">
            <a:spAutoFit/>
          </a:bodyPr>
          <a:lstStyle/>
          <a:p>
            <a:pPr algn="ctr"/>
            <a:r>
              <a:rPr lang="es-MX" b="1" dirty="0">
                <a:solidFill>
                  <a:schemeClr val="tx1">
                    <a:lumMod val="75000"/>
                    <a:lumOff val="25000"/>
                  </a:schemeClr>
                </a:solidFill>
              </a:rPr>
              <a:t>PORTAFOLIO ACTUAL</a:t>
            </a:r>
          </a:p>
        </p:txBody>
      </p:sp>
      <p:sp>
        <p:nvSpPr>
          <p:cNvPr id="4" name="2 Título"/>
          <p:cNvSpPr txBox="1">
            <a:spLocks/>
          </p:cNvSpPr>
          <p:nvPr/>
        </p:nvSpPr>
        <p:spPr>
          <a:xfrm>
            <a:off x="1700062" y="-34358"/>
            <a:ext cx="6760062" cy="692354"/>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Diciembre </a:t>
            </a:r>
            <a:r>
              <a:rPr lang="es-MX" sz="2400" b="1" dirty="0">
                <a:solidFill>
                  <a:prstClr val="white">
                    <a:lumMod val="95000"/>
                  </a:prstClr>
                </a:solidFill>
                <a:latin typeface="Candara"/>
              </a:rPr>
              <a:t>de </a:t>
            </a:r>
            <a:r>
              <a:rPr lang="es-MX" sz="2400" b="1" dirty="0" smtClean="0">
                <a:solidFill>
                  <a:prstClr val="white">
                    <a:lumMod val="95000"/>
                  </a:prstClr>
                </a:solidFill>
                <a:latin typeface="Candara"/>
              </a:rPr>
              <a:t>2020</a:t>
            </a:r>
            <a:endParaRPr lang="es-MX" sz="2400" b="1" dirty="0">
              <a:solidFill>
                <a:prstClr val="white">
                  <a:lumMod val="95000"/>
                </a:prstClr>
              </a:solidFill>
              <a:latin typeface="Candara"/>
            </a:endParaRPr>
          </a:p>
        </p:txBody>
      </p:sp>
      <p:pic>
        <p:nvPicPr>
          <p:cNvPr id="6" name="Imagen 5">
            <a:extLst>
              <a:ext uri="{FF2B5EF4-FFF2-40B4-BE49-F238E27FC236}">
                <a16:creationId xmlns:a16="http://schemas.microsoft.com/office/drawing/2014/main" id="{15DBDE7E-E2BB-4BF7-B51A-0D0B07AF71F1}"/>
              </a:ext>
            </a:extLst>
          </p:cNvPr>
          <p:cNvPicPr>
            <a:picLocks noChangeAspect="1"/>
          </p:cNvPicPr>
          <p:nvPr/>
        </p:nvPicPr>
        <p:blipFill>
          <a:blip r:embed="rId2"/>
          <a:stretch>
            <a:fillRect/>
          </a:stretch>
        </p:blipFill>
        <p:spPr>
          <a:xfrm>
            <a:off x="2647950" y="1015026"/>
            <a:ext cx="4493487" cy="4909777"/>
          </a:xfrm>
          <a:prstGeom prst="rect">
            <a:avLst/>
          </a:prstGeom>
        </p:spPr>
      </p:pic>
      <p:sp>
        <p:nvSpPr>
          <p:cNvPr id="7" name="CuadroTexto 6"/>
          <p:cNvSpPr txBox="1"/>
          <p:nvPr/>
        </p:nvSpPr>
        <p:spPr>
          <a:xfrm>
            <a:off x="489398" y="5924803"/>
            <a:ext cx="8197402" cy="584775"/>
          </a:xfrm>
          <a:prstGeom prst="rect">
            <a:avLst/>
          </a:prstGeom>
          <a:noFill/>
        </p:spPr>
        <p:txBody>
          <a:bodyPr wrap="square" rtlCol="0">
            <a:spAutoFit/>
          </a:bodyPr>
          <a:lstStyle/>
          <a:p>
            <a:pPr marL="285750" indent="-285750">
              <a:buFont typeface="Wingdings" panose="05000000000000000000" pitchFamily="2" charset="2"/>
              <a:buChar char="ü"/>
            </a:pPr>
            <a:r>
              <a:rPr lang="es-MX" sz="1600" dirty="0" smtClean="0"/>
              <a:t>Una vez presentado el Reporte de la </a:t>
            </a:r>
            <a:r>
              <a:rPr lang="es-MX" sz="1600" i="1" dirty="0" smtClean="0"/>
              <a:t>Cartera de Inversiones </a:t>
            </a:r>
            <a:r>
              <a:rPr lang="es-MX" sz="1600" i="1" dirty="0"/>
              <a:t>F</a:t>
            </a:r>
            <a:r>
              <a:rPr lang="es-MX" sz="1600" i="1" dirty="0" smtClean="0"/>
              <a:t>inancieras al mes de diciembre de 2020,</a:t>
            </a:r>
            <a:r>
              <a:rPr lang="es-MX" sz="1600" dirty="0" smtClean="0"/>
              <a:t> los miembros del Consejo Directivo </a:t>
            </a:r>
            <a:r>
              <a:rPr lang="es-MX" sz="1600" i="1" dirty="0" smtClean="0"/>
              <a:t>quedan enterados del mismo.</a:t>
            </a:r>
            <a:endParaRPr lang="es-MX" sz="1600" i="1" dirty="0"/>
          </a:p>
        </p:txBody>
      </p:sp>
    </p:spTree>
    <p:extLst>
      <p:ext uri="{BB962C8B-B14F-4D97-AF65-F5344CB8AC3E}">
        <p14:creationId xmlns:p14="http://schemas.microsoft.com/office/powerpoint/2010/main" val="283313701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353704" y="2694115"/>
            <a:ext cx="6199496" cy="1470025"/>
          </a:xfrm>
        </p:spPr>
        <p:txBody>
          <a:bodyPr/>
          <a:lstStyle/>
          <a:p>
            <a:r>
              <a:rPr lang="es-MX" dirty="0">
                <a:solidFill>
                  <a:schemeClr val="tx1">
                    <a:lumMod val="65000"/>
                    <a:lumOff val="35000"/>
                  </a:schemeClr>
                </a:solidFill>
                <a:effectLst>
                  <a:outerShdw blurRad="38100" dist="38100" dir="2700000" algn="tl">
                    <a:srgbClr val="000000">
                      <a:alpha val="43137"/>
                    </a:srgbClr>
                  </a:outerShdw>
                </a:effectLst>
              </a:rPr>
              <a:t>6. Reporte de </a:t>
            </a:r>
            <a:r>
              <a:rPr lang="es-MX" dirty="0" smtClean="0">
                <a:solidFill>
                  <a:schemeClr val="tx1">
                    <a:lumMod val="65000"/>
                    <a:lumOff val="35000"/>
                  </a:schemeClr>
                </a:solidFill>
                <a:effectLst>
                  <a:outerShdw blurRad="38100" dist="38100" dir="2700000" algn="tl">
                    <a:srgbClr val="000000">
                      <a:alpha val="43137"/>
                    </a:srgbClr>
                  </a:outerShdw>
                </a:effectLst>
              </a:rPr>
              <a:t>Adeudos </a:t>
            </a:r>
            <a:r>
              <a:rPr lang="es-MX" dirty="0">
                <a:solidFill>
                  <a:schemeClr val="tx1">
                    <a:lumMod val="65000"/>
                    <a:lumOff val="35000"/>
                  </a:schemeClr>
                </a:solidFill>
                <a:effectLst>
                  <a:outerShdw blurRad="38100" dist="38100" dir="2700000" algn="tl">
                    <a:srgbClr val="000000">
                      <a:alpha val="43137"/>
                    </a:srgbClr>
                  </a:outerShdw>
                </a:effectLst>
              </a:rPr>
              <a:t>de </a:t>
            </a:r>
            <a:r>
              <a:rPr lang="es-MX" dirty="0" smtClean="0">
                <a:solidFill>
                  <a:schemeClr val="tx1">
                    <a:lumMod val="65000"/>
                    <a:lumOff val="35000"/>
                  </a:schemeClr>
                </a:solidFill>
                <a:effectLst>
                  <a:outerShdw blurRad="38100" dist="38100" dir="2700000" algn="tl">
                    <a:srgbClr val="000000">
                      <a:alpha val="43137"/>
                    </a:srgbClr>
                  </a:outerShdw>
                </a:effectLst>
              </a:rPr>
              <a:t>Entidades Públicas</a:t>
            </a:r>
            <a:endParaRPr lang="es-MX" dirty="0"/>
          </a:p>
        </p:txBody>
      </p:sp>
      <p:sp>
        <p:nvSpPr>
          <p:cNvPr id="4" name="Marcador de número de diapositiva 3"/>
          <p:cNvSpPr>
            <a:spLocks noGrp="1"/>
          </p:cNvSpPr>
          <p:nvPr>
            <p:ph type="sldNum" sz="quarter" idx="12"/>
          </p:nvPr>
        </p:nvSpPr>
        <p:spPr/>
        <p:txBody>
          <a:bodyPr/>
          <a:lstStyle/>
          <a:p>
            <a:fld id="{08DCC1CA-BC64-9342-9FC6-0A703FD15379}" type="slidenum">
              <a:rPr lang="en-US" smtClean="0"/>
              <a:pPr/>
              <a:t>33</a:t>
            </a:fld>
            <a:endParaRPr lang="en-US" dirty="0"/>
          </a:p>
        </p:txBody>
      </p:sp>
      <p:sp>
        <p:nvSpPr>
          <p:cNvPr id="5" name="Rectángulo 4"/>
          <p:cNvSpPr/>
          <p:nvPr/>
        </p:nvSpPr>
        <p:spPr>
          <a:xfrm>
            <a:off x="353704" y="4712916"/>
            <a:ext cx="8569209" cy="1323439"/>
          </a:xfrm>
          <a:prstGeom prst="rect">
            <a:avLst/>
          </a:prstGeom>
        </p:spPr>
        <p:txBody>
          <a:bodyPr wrap="square">
            <a:spAutoFit/>
          </a:bodyPr>
          <a:lstStyle/>
          <a:p>
            <a:pPr marL="285750" indent="-285750" algn="just">
              <a:buFont typeface="Wingdings" panose="05000000000000000000" pitchFamily="2" charset="2"/>
              <a:buChar char="q"/>
            </a:pPr>
            <a:r>
              <a:rPr lang="es-MX" sz="1600" dirty="0"/>
              <a:t>En desahogo del punto número </a:t>
            </a:r>
            <a:r>
              <a:rPr lang="es-MX" sz="1600" dirty="0" smtClean="0"/>
              <a:t>seis </a:t>
            </a:r>
            <a:r>
              <a:rPr lang="es-MX" sz="1600" dirty="0"/>
              <a:t>del orden del día, relativo a la presentación del </a:t>
            </a:r>
            <a:r>
              <a:rPr lang="es-MX" sz="1600" i="1" dirty="0" smtClean="0"/>
              <a:t>Reporte de Adeudos de Entidades Públicas</a:t>
            </a:r>
            <a:r>
              <a:rPr lang="es-MX" sz="1600" dirty="0" smtClean="0"/>
              <a:t>, </a:t>
            </a:r>
            <a:r>
              <a:rPr lang="es-MX" sz="1600" dirty="0"/>
              <a:t>el Director </a:t>
            </a:r>
            <a:r>
              <a:rPr lang="es-MX" sz="1600" dirty="0" smtClean="0"/>
              <a:t>General del </a:t>
            </a:r>
            <a:r>
              <a:rPr lang="es-MX" sz="1600" dirty="0"/>
              <a:t>Instituto de Pensiones del Estado de Jalisco, Iván Eduardo Argüelles Sánchez, con fundamento en lo establecido en el artículo 154 fracción </a:t>
            </a:r>
            <a:r>
              <a:rPr lang="es-MX" sz="1600" dirty="0" smtClean="0"/>
              <a:t>XXII </a:t>
            </a:r>
            <a:r>
              <a:rPr lang="es-MX" sz="1600" dirty="0"/>
              <a:t>de la Ley del Instituto de Pensiones del Estado de Jalisco, presenta el </a:t>
            </a:r>
            <a:r>
              <a:rPr lang="es-MX" sz="1600" i="1" dirty="0"/>
              <a:t>R</a:t>
            </a:r>
            <a:r>
              <a:rPr lang="es-MX" sz="1600" i="1" dirty="0" smtClean="0"/>
              <a:t>eporte de Adeudos de Entidades Públicas a diciembre de </a:t>
            </a:r>
            <a:r>
              <a:rPr lang="es-MX" sz="1600" i="1" dirty="0"/>
              <a:t>2020</a:t>
            </a:r>
            <a:r>
              <a:rPr lang="es-MX" sz="1600" dirty="0"/>
              <a:t>, </a:t>
            </a:r>
            <a:r>
              <a:rPr lang="es-MX" sz="1600" dirty="0" smtClean="0"/>
              <a:t>conforme </a:t>
            </a:r>
            <a:r>
              <a:rPr lang="es-MX" sz="1600" dirty="0"/>
              <a:t>al siguiente reporte general:</a:t>
            </a:r>
          </a:p>
        </p:txBody>
      </p:sp>
    </p:spTree>
    <p:extLst>
      <p:ext uri="{BB962C8B-B14F-4D97-AF65-F5344CB8AC3E}">
        <p14:creationId xmlns:p14="http://schemas.microsoft.com/office/powerpoint/2010/main" val="44260643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 Título"/>
          <p:cNvSpPr txBox="1">
            <a:spLocks/>
          </p:cNvSpPr>
          <p:nvPr/>
        </p:nvSpPr>
        <p:spPr>
          <a:xfrm>
            <a:off x="1653702" y="42231"/>
            <a:ext cx="6848272" cy="55379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000" b="1" dirty="0" smtClean="0">
                <a:solidFill>
                  <a:schemeClr val="bg1">
                    <a:lumMod val="95000"/>
                  </a:schemeClr>
                </a:solidFill>
                <a:latin typeface="+mj-lt"/>
              </a:rPr>
              <a:t>Reporte de adeudos de Entidades </a:t>
            </a:r>
            <a:r>
              <a:rPr lang="es-MX" sz="2000" b="1" dirty="0">
                <a:solidFill>
                  <a:schemeClr val="bg1">
                    <a:lumMod val="95000"/>
                  </a:schemeClr>
                </a:solidFill>
                <a:latin typeface="+mj-lt"/>
              </a:rPr>
              <a:t>Públicas </a:t>
            </a:r>
            <a:r>
              <a:rPr lang="es-MX" sz="2000" b="1" dirty="0" smtClean="0">
                <a:solidFill>
                  <a:schemeClr val="bg1">
                    <a:lumMod val="95000"/>
                  </a:schemeClr>
                </a:solidFill>
                <a:latin typeface="+mj-lt"/>
              </a:rPr>
              <a:t>Patronales </a:t>
            </a:r>
          </a:p>
          <a:p>
            <a:pPr marL="0" algn="ctr"/>
            <a:r>
              <a:rPr lang="es-MX" sz="2000" b="1" dirty="0" smtClean="0">
                <a:solidFill>
                  <a:schemeClr val="bg1">
                    <a:lumMod val="95000"/>
                  </a:schemeClr>
                </a:solidFill>
                <a:latin typeface="+mj-lt"/>
              </a:rPr>
              <a:t>Diciembre 2020 </a:t>
            </a:r>
          </a:p>
        </p:txBody>
      </p:sp>
      <p:sp>
        <p:nvSpPr>
          <p:cNvPr id="3" name="Marcador de número de diapositiva 2"/>
          <p:cNvSpPr>
            <a:spLocks noGrp="1"/>
          </p:cNvSpPr>
          <p:nvPr>
            <p:ph type="sldNum" sz="quarter" idx="12"/>
          </p:nvPr>
        </p:nvSpPr>
        <p:spPr/>
        <p:txBody>
          <a:bodyPr/>
          <a:lstStyle/>
          <a:p>
            <a:fld id="{CF5E58AE-96D2-45FC-96FE-2B21174429C3}" type="slidenum">
              <a:rPr lang="es-MX" smtClean="0"/>
              <a:t>34</a:t>
            </a:fld>
            <a:endParaRPr lang="es-MX" dirty="0"/>
          </a:p>
        </p:txBody>
      </p:sp>
      <p:sp>
        <p:nvSpPr>
          <p:cNvPr id="5" name="Marcador de texto 2"/>
          <p:cNvSpPr txBox="1">
            <a:spLocks/>
          </p:cNvSpPr>
          <p:nvPr/>
        </p:nvSpPr>
        <p:spPr>
          <a:xfrm>
            <a:off x="92075" y="909349"/>
            <a:ext cx="8636000" cy="419100"/>
          </a:xfrm>
          <a:prstGeom prst="rect">
            <a:avLst/>
          </a:prstGeom>
        </p:spPr>
        <p:txBody>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1800" b="1" dirty="0" smtClean="0">
                <a:solidFill>
                  <a:schemeClr val="tx1">
                    <a:lumMod val="50000"/>
                    <a:lumOff val="50000"/>
                  </a:schemeClr>
                </a:solidFill>
              </a:rPr>
              <a:t>Comportamiento de Adeudos EPP</a:t>
            </a:r>
            <a:endParaRPr lang="es-MX" sz="1800" b="1" dirty="0">
              <a:solidFill>
                <a:schemeClr val="tx1">
                  <a:lumMod val="50000"/>
                  <a:lumOff val="50000"/>
                </a:schemeClr>
              </a:solidFill>
            </a:endParaRPr>
          </a:p>
        </p:txBody>
      </p:sp>
      <p:graphicFrame>
        <p:nvGraphicFramePr>
          <p:cNvPr id="9" name="Gráfico 8"/>
          <p:cNvGraphicFramePr>
            <a:graphicFrameLocks/>
          </p:cNvGraphicFramePr>
          <p:nvPr>
            <p:extLst>
              <p:ext uri="{D42A27DB-BD31-4B8C-83A1-F6EECF244321}">
                <p14:modId xmlns:p14="http://schemas.microsoft.com/office/powerpoint/2010/main" val="1632379505"/>
              </p:ext>
            </p:extLst>
          </p:nvPr>
        </p:nvGraphicFramePr>
        <p:xfrm>
          <a:off x="457200" y="1050783"/>
          <a:ext cx="7905750" cy="3247182"/>
        </p:xfrm>
        <a:graphic>
          <a:graphicData uri="http://schemas.openxmlformats.org/drawingml/2006/chart">
            <c:chart xmlns:c="http://schemas.openxmlformats.org/drawingml/2006/chart" xmlns:r="http://schemas.openxmlformats.org/officeDocument/2006/relationships" r:id="rId2"/>
          </a:graphicData>
        </a:graphic>
      </p:graphicFrame>
      <p:pic>
        <p:nvPicPr>
          <p:cNvPr id="12" name="Imagen 11"/>
          <p:cNvPicPr>
            <a:picLocks noChangeAspect="1"/>
          </p:cNvPicPr>
          <p:nvPr/>
        </p:nvPicPr>
        <p:blipFill>
          <a:blip r:embed="rId3"/>
          <a:stretch>
            <a:fillRect/>
          </a:stretch>
        </p:blipFill>
        <p:spPr>
          <a:xfrm>
            <a:off x="2838355" y="4230806"/>
            <a:ext cx="3370604" cy="2416394"/>
          </a:xfrm>
          <a:prstGeom prst="rect">
            <a:avLst/>
          </a:prstGeom>
        </p:spPr>
      </p:pic>
      <p:sp>
        <p:nvSpPr>
          <p:cNvPr id="13" name="Flecha curvada hacia la izquierda 12"/>
          <p:cNvSpPr/>
          <p:nvPr/>
        </p:nvSpPr>
        <p:spPr>
          <a:xfrm>
            <a:off x="6326022" y="4616735"/>
            <a:ext cx="477671" cy="2030465"/>
          </a:xfrm>
          <a:prstGeom prst="curvedLef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tx1"/>
              </a:solidFill>
            </a:endParaRPr>
          </a:p>
        </p:txBody>
      </p:sp>
      <p:sp>
        <p:nvSpPr>
          <p:cNvPr id="14" name="Flecha arriba 13"/>
          <p:cNvSpPr/>
          <p:nvPr/>
        </p:nvSpPr>
        <p:spPr>
          <a:xfrm>
            <a:off x="6920756" y="5213171"/>
            <a:ext cx="729098" cy="451663"/>
          </a:xfrm>
          <a:prstGeom prst="up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050" dirty="0"/>
          </a:p>
        </p:txBody>
      </p:sp>
      <p:sp>
        <p:nvSpPr>
          <p:cNvPr id="15" name="CuadroTexto 14"/>
          <p:cNvSpPr txBox="1"/>
          <p:nvPr/>
        </p:nvSpPr>
        <p:spPr>
          <a:xfrm>
            <a:off x="7062611" y="5324190"/>
            <a:ext cx="495649" cy="307777"/>
          </a:xfrm>
          <a:prstGeom prst="rect">
            <a:avLst/>
          </a:prstGeom>
          <a:noFill/>
        </p:spPr>
        <p:txBody>
          <a:bodyPr wrap="none" rtlCol="0">
            <a:spAutoFit/>
          </a:bodyPr>
          <a:lstStyle/>
          <a:p>
            <a:r>
              <a:rPr lang="es-MX" sz="1400" dirty="0" smtClean="0">
                <a:solidFill>
                  <a:schemeClr val="bg1"/>
                </a:solidFill>
              </a:rPr>
              <a:t>62%</a:t>
            </a:r>
            <a:endParaRPr lang="es-MX" sz="1400" dirty="0">
              <a:solidFill>
                <a:schemeClr val="bg1"/>
              </a:solidFill>
            </a:endParaRPr>
          </a:p>
        </p:txBody>
      </p:sp>
    </p:spTree>
    <p:extLst>
      <p:ext uri="{BB962C8B-B14F-4D97-AF65-F5344CB8AC3E}">
        <p14:creationId xmlns:p14="http://schemas.microsoft.com/office/powerpoint/2010/main" val="19951524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 Título"/>
          <p:cNvSpPr txBox="1">
            <a:spLocks/>
          </p:cNvSpPr>
          <p:nvPr/>
        </p:nvSpPr>
        <p:spPr>
          <a:xfrm>
            <a:off x="1642944" y="63209"/>
            <a:ext cx="6848272" cy="55379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000" b="1" dirty="0">
                <a:solidFill>
                  <a:schemeClr val="bg1">
                    <a:lumMod val="95000"/>
                  </a:schemeClr>
                </a:solidFill>
                <a:latin typeface="+mj-lt"/>
              </a:rPr>
              <a:t>Reporte de adeudos de </a:t>
            </a:r>
            <a:r>
              <a:rPr lang="es-MX" sz="2000" b="1" dirty="0" smtClean="0">
                <a:solidFill>
                  <a:schemeClr val="bg1">
                    <a:lumMod val="95000"/>
                  </a:schemeClr>
                </a:solidFill>
                <a:latin typeface="+mj-lt"/>
              </a:rPr>
              <a:t>Entidades Públicas Patronales </a:t>
            </a:r>
          </a:p>
          <a:p>
            <a:pPr marL="0" algn="ctr"/>
            <a:r>
              <a:rPr lang="es-MX" sz="2000" b="1" dirty="0" smtClean="0">
                <a:solidFill>
                  <a:schemeClr val="bg1">
                    <a:lumMod val="95000"/>
                  </a:schemeClr>
                </a:solidFill>
                <a:latin typeface="+mj-lt"/>
              </a:rPr>
              <a:t>Diciembre 2020</a:t>
            </a:r>
            <a:endParaRPr lang="es-MX" sz="2000" b="1" dirty="0">
              <a:solidFill>
                <a:schemeClr val="bg1">
                  <a:lumMod val="95000"/>
                </a:schemeClr>
              </a:solidFill>
              <a:latin typeface="+mj-lt"/>
            </a:endParaRPr>
          </a:p>
        </p:txBody>
      </p:sp>
      <p:sp>
        <p:nvSpPr>
          <p:cNvPr id="3" name="Marcador de número de diapositiva 2"/>
          <p:cNvSpPr>
            <a:spLocks noGrp="1"/>
          </p:cNvSpPr>
          <p:nvPr>
            <p:ph type="sldNum" sz="quarter" idx="12"/>
          </p:nvPr>
        </p:nvSpPr>
        <p:spPr/>
        <p:txBody>
          <a:bodyPr/>
          <a:lstStyle/>
          <a:p>
            <a:fld id="{CF5E58AE-96D2-45FC-96FE-2B21174429C3}" type="slidenum">
              <a:rPr lang="es-MX" smtClean="0"/>
              <a:t>35</a:t>
            </a:fld>
            <a:endParaRPr lang="es-MX" dirty="0"/>
          </a:p>
        </p:txBody>
      </p:sp>
      <p:sp>
        <p:nvSpPr>
          <p:cNvPr id="7" name="Marcador de texto 4"/>
          <p:cNvSpPr txBox="1">
            <a:spLocks/>
          </p:cNvSpPr>
          <p:nvPr/>
        </p:nvSpPr>
        <p:spPr>
          <a:xfrm>
            <a:off x="392245" y="810322"/>
            <a:ext cx="8636000" cy="419100"/>
          </a:xfrm>
          <a:prstGeom prst="rect">
            <a:avLst/>
          </a:prstGeom>
        </p:spPr>
        <p:txBody>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1800" dirty="0" smtClean="0"/>
              <a:t>Estatus de situación de adeudos de Entidades Público Patronales adheridas</a:t>
            </a:r>
            <a:endParaRPr lang="es-MX" sz="1800" dirty="0"/>
          </a:p>
        </p:txBody>
      </p:sp>
      <p:pic>
        <p:nvPicPr>
          <p:cNvPr id="2" name="Imagen 1"/>
          <p:cNvPicPr>
            <a:picLocks noChangeAspect="1"/>
          </p:cNvPicPr>
          <p:nvPr/>
        </p:nvPicPr>
        <p:blipFill rotWithShape="1">
          <a:blip r:embed="rId2"/>
          <a:srcRect l="7437" r="23009"/>
          <a:stretch/>
        </p:blipFill>
        <p:spPr>
          <a:xfrm>
            <a:off x="1847850" y="1111155"/>
            <a:ext cx="4567356" cy="3454220"/>
          </a:xfrm>
          <a:prstGeom prst="rect">
            <a:avLst/>
          </a:prstGeom>
        </p:spPr>
      </p:pic>
      <p:sp>
        <p:nvSpPr>
          <p:cNvPr id="10" name="CuadroTexto 9"/>
          <p:cNvSpPr txBox="1"/>
          <p:nvPr/>
        </p:nvSpPr>
        <p:spPr>
          <a:xfrm>
            <a:off x="0" y="6321365"/>
            <a:ext cx="8098971" cy="400110"/>
          </a:xfrm>
          <a:prstGeom prst="rect">
            <a:avLst/>
          </a:prstGeom>
          <a:noFill/>
        </p:spPr>
        <p:txBody>
          <a:bodyPr wrap="square" rtlCol="0">
            <a:spAutoFit/>
          </a:bodyPr>
          <a:lstStyle/>
          <a:p>
            <a:r>
              <a:rPr lang="es-MX" sz="1000" b="1" i="1" dirty="0" smtClean="0"/>
              <a:t>* </a:t>
            </a:r>
            <a:r>
              <a:rPr lang="es-MX" sz="1000" i="1" dirty="0" smtClean="0"/>
              <a:t>No se cuantifican Grupo 16 de Policía Auxiliar, Grupo 20 de Policía Auxiliar y DARE Municipio de Zapotlán el Grande, ya que son </a:t>
            </a:r>
            <a:r>
              <a:rPr lang="es-MX" sz="1000" i="1" dirty="0"/>
              <a:t>e</a:t>
            </a:r>
            <a:r>
              <a:rPr lang="es-MX" sz="1000" i="1" dirty="0" smtClean="0"/>
              <a:t>ntidades inactivas; sin embargo, aún presentan adeudo al Instituto. </a:t>
            </a:r>
            <a:endParaRPr lang="es-MX" sz="1000" i="1" dirty="0"/>
          </a:p>
        </p:txBody>
      </p:sp>
      <p:pic>
        <p:nvPicPr>
          <p:cNvPr id="11" name="Imagen 10"/>
          <p:cNvPicPr>
            <a:picLocks noChangeAspect="1"/>
          </p:cNvPicPr>
          <p:nvPr/>
        </p:nvPicPr>
        <p:blipFill>
          <a:blip r:embed="rId3"/>
          <a:stretch>
            <a:fillRect/>
          </a:stretch>
        </p:blipFill>
        <p:spPr>
          <a:xfrm>
            <a:off x="1847850" y="4685731"/>
            <a:ext cx="5154926" cy="1515278"/>
          </a:xfrm>
          <a:prstGeom prst="rect">
            <a:avLst/>
          </a:prstGeom>
        </p:spPr>
      </p:pic>
    </p:spTree>
    <p:extLst>
      <p:ext uri="{BB962C8B-B14F-4D97-AF65-F5344CB8AC3E}">
        <p14:creationId xmlns:p14="http://schemas.microsoft.com/office/powerpoint/2010/main" val="381348399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 Título"/>
          <p:cNvSpPr txBox="1">
            <a:spLocks/>
          </p:cNvSpPr>
          <p:nvPr/>
        </p:nvSpPr>
        <p:spPr>
          <a:xfrm>
            <a:off x="1653702" y="-30372"/>
            <a:ext cx="6848272" cy="73522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000" b="1" dirty="0">
                <a:solidFill>
                  <a:schemeClr val="bg1">
                    <a:lumMod val="95000"/>
                  </a:schemeClr>
                </a:solidFill>
                <a:latin typeface="+mj-lt"/>
              </a:rPr>
              <a:t>Reporte de adeudos de </a:t>
            </a:r>
            <a:r>
              <a:rPr lang="es-MX" sz="2000" b="1" dirty="0" smtClean="0">
                <a:solidFill>
                  <a:schemeClr val="bg1">
                    <a:lumMod val="95000"/>
                  </a:schemeClr>
                </a:solidFill>
                <a:latin typeface="+mj-lt"/>
              </a:rPr>
              <a:t>Entidades Públicas Patronales </a:t>
            </a:r>
          </a:p>
          <a:p>
            <a:pPr marL="0" algn="ctr"/>
            <a:r>
              <a:rPr lang="es-MX" sz="2000" b="1" dirty="0" smtClean="0">
                <a:solidFill>
                  <a:schemeClr val="bg1">
                    <a:lumMod val="95000"/>
                  </a:schemeClr>
                </a:solidFill>
                <a:latin typeface="+mj-lt"/>
              </a:rPr>
              <a:t>Diciembre 2020</a:t>
            </a:r>
            <a:endParaRPr lang="es-MX" sz="2000" b="1" dirty="0">
              <a:solidFill>
                <a:schemeClr val="bg1">
                  <a:lumMod val="95000"/>
                </a:schemeClr>
              </a:solidFill>
              <a:latin typeface="+mj-lt"/>
            </a:endParaRPr>
          </a:p>
        </p:txBody>
      </p:sp>
      <p:sp>
        <p:nvSpPr>
          <p:cNvPr id="3" name="Marcador de número de diapositiva 2"/>
          <p:cNvSpPr>
            <a:spLocks noGrp="1"/>
          </p:cNvSpPr>
          <p:nvPr>
            <p:ph type="sldNum" sz="quarter" idx="12"/>
          </p:nvPr>
        </p:nvSpPr>
        <p:spPr/>
        <p:txBody>
          <a:bodyPr/>
          <a:lstStyle/>
          <a:p>
            <a:fld id="{CF5E58AE-96D2-45FC-96FE-2B21174429C3}" type="slidenum">
              <a:rPr lang="es-MX" smtClean="0"/>
              <a:t>36</a:t>
            </a:fld>
            <a:endParaRPr lang="es-MX" dirty="0"/>
          </a:p>
        </p:txBody>
      </p:sp>
      <p:sp>
        <p:nvSpPr>
          <p:cNvPr id="7" name="Marcador de texto 2"/>
          <p:cNvSpPr txBox="1">
            <a:spLocks/>
          </p:cNvSpPr>
          <p:nvPr/>
        </p:nvSpPr>
        <p:spPr>
          <a:xfrm>
            <a:off x="241300" y="947681"/>
            <a:ext cx="8636000" cy="419100"/>
          </a:xfrm>
          <a:prstGeom prst="rect">
            <a:avLst/>
          </a:prstGeom>
        </p:spPr>
        <p:txBody>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2000" b="1" dirty="0" smtClean="0">
                <a:solidFill>
                  <a:schemeClr val="bg1">
                    <a:lumMod val="50000"/>
                  </a:schemeClr>
                </a:solidFill>
              </a:rPr>
              <a:t>En proceso jurídico</a:t>
            </a:r>
            <a:endParaRPr lang="es-MX" sz="2000" b="1" dirty="0">
              <a:solidFill>
                <a:schemeClr val="bg1">
                  <a:lumMod val="50000"/>
                </a:schemeClr>
              </a:solidFill>
            </a:endParaRPr>
          </a:p>
        </p:txBody>
      </p:sp>
      <p:pic>
        <p:nvPicPr>
          <p:cNvPr id="2" name="Imagen 1"/>
          <p:cNvPicPr>
            <a:picLocks noChangeAspect="1"/>
          </p:cNvPicPr>
          <p:nvPr/>
        </p:nvPicPr>
        <p:blipFill>
          <a:blip r:embed="rId2"/>
          <a:stretch>
            <a:fillRect/>
          </a:stretch>
        </p:blipFill>
        <p:spPr>
          <a:xfrm>
            <a:off x="103331" y="1366780"/>
            <a:ext cx="9040669" cy="4805419"/>
          </a:xfrm>
          <a:prstGeom prst="rect">
            <a:avLst/>
          </a:prstGeom>
        </p:spPr>
      </p:pic>
    </p:spTree>
    <p:extLst>
      <p:ext uri="{BB962C8B-B14F-4D97-AF65-F5344CB8AC3E}">
        <p14:creationId xmlns:p14="http://schemas.microsoft.com/office/powerpoint/2010/main" val="394201388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CF5E58AE-96D2-45FC-96FE-2B21174429C3}" type="slidenum">
              <a:rPr lang="es-MX" smtClean="0"/>
              <a:t>37</a:t>
            </a:fld>
            <a:endParaRPr lang="es-MX" dirty="0"/>
          </a:p>
        </p:txBody>
      </p:sp>
      <p:sp>
        <p:nvSpPr>
          <p:cNvPr id="5" name="Marcador de texto 2"/>
          <p:cNvSpPr txBox="1">
            <a:spLocks/>
          </p:cNvSpPr>
          <p:nvPr/>
        </p:nvSpPr>
        <p:spPr>
          <a:xfrm>
            <a:off x="175367" y="853280"/>
            <a:ext cx="8636000" cy="419100"/>
          </a:xfrm>
          <a:prstGeom prst="rect">
            <a:avLst/>
          </a:prstGeom>
        </p:spPr>
        <p:txBody>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2000" b="1" dirty="0" smtClean="0">
                <a:solidFill>
                  <a:schemeClr val="bg1">
                    <a:lumMod val="50000"/>
                  </a:schemeClr>
                </a:solidFill>
              </a:rPr>
              <a:t>Requeridos</a:t>
            </a:r>
            <a:endParaRPr lang="es-MX" sz="2000" b="1" dirty="0">
              <a:solidFill>
                <a:schemeClr val="bg1">
                  <a:lumMod val="50000"/>
                </a:schemeClr>
              </a:solidFill>
            </a:endParaRPr>
          </a:p>
        </p:txBody>
      </p:sp>
      <p:pic>
        <p:nvPicPr>
          <p:cNvPr id="2" name="Imagen 1"/>
          <p:cNvPicPr>
            <a:picLocks noChangeAspect="1"/>
          </p:cNvPicPr>
          <p:nvPr/>
        </p:nvPicPr>
        <p:blipFill>
          <a:blip r:embed="rId2"/>
          <a:stretch>
            <a:fillRect/>
          </a:stretch>
        </p:blipFill>
        <p:spPr>
          <a:xfrm>
            <a:off x="419100" y="1234280"/>
            <a:ext cx="8392267" cy="5220880"/>
          </a:xfrm>
          <a:prstGeom prst="rect">
            <a:avLst/>
          </a:prstGeom>
        </p:spPr>
      </p:pic>
      <p:sp>
        <p:nvSpPr>
          <p:cNvPr id="9" name="2 Título"/>
          <p:cNvSpPr txBox="1">
            <a:spLocks/>
          </p:cNvSpPr>
          <p:nvPr/>
        </p:nvSpPr>
        <p:spPr>
          <a:xfrm>
            <a:off x="1653702" y="-30372"/>
            <a:ext cx="6848272" cy="73522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000" b="1" dirty="0">
                <a:solidFill>
                  <a:schemeClr val="bg1">
                    <a:lumMod val="95000"/>
                  </a:schemeClr>
                </a:solidFill>
                <a:latin typeface="+mj-lt"/>
              </a:rPr>
              <a:t>Reporte de adeudos de </a:t>
            </a:r>
            <a:r>
              <a:rPr lang="es-MX" sz="2000" b="1" dirty="0" smtClean="0">
                <a:solidFill>
                  <a:schemeClr val="bg1">
                    <a:lumMod val="95000"/>
                  </a:schemeClr>
                </a:solidFill>
                <a:latin typeface="+mj-lt"/>
              </a:rPr>
              <a:t>Entidades Públicas Patronales </a:t>
            </a:r>
          </a:p>
          <a:p>
            <a:pPr marL="0" algn="ctr"/>
            <a:r>
              <a:rPr lang="es-MX" sz="2000" b="1" dirty="0" smtClean="0">
                <a:solidFill>
                  <a:schemeClr val="bg1">
                    <a:lumMod val="95000"/>
                  </a:schemeClr>
                </a:solidFill>
                <a:latin typeface="+mj-lt"/>
              </a:rPr>
              <a:t>Diciembre 2020</a:t>
            </a:r>
            <a:endParaRPr lang="es-MX" sz="2000" b="1" dirty="0">
              <a:solidFill>
                <a:schemeClr val="bg1">
                  <a:lumMod val="95000"/>
                </a:schemeClr>
              </a:solidFill>
              <a:latin typeface="+mj-lt"/>
            </a:endParaRPr>
          </a:p>
        </p:txBody>
      </p:sp>
    </p:spTree>
    <p:extLst>
      <p:ext uri="{BB962C8B-B14F-4D97-AF65-F5344CB8AC3E}">
        <p14:creationId xmlns:p14="http://schemas.microsoft.com/office/powerpoint/2010/main" val="168034367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CF5E58AE-96D2-45FC-96FE-2B21174429C3}" type="slidenum">
              <a:rPr lang="es-MX" smtClean="0"/>
              <a:t>38</a:t>
            </a:fld>
            <a:endParaRPr lang="es-MX" dirty="0"/>
          </a:p>
        </p:txBody>
      </p:sp>
      <p:sp>
        <p:nvSpPr>
          <p:cNvPr id="5" name="Marcador de texto 2"/>
          <p:cNvSpPr txBox="1">
            <a:spLocks/>
          </p:cNvSpPr>
          <p:nvPr/>
        </p:nvSpPr>
        <p:spPr>
          <a:xfrm>
            <a:off x="237300" y="934778"/>
            <a:ext cx="8636000" cy="419100"/>
          </a:xfrm>
          <a:prstGeom prst="rect">
            <a:avLst/>
          </a:prstGeom>
        </p:spPr>
        <p:txBody>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2000" b="1" dirty="0" smtClean="0">
                <a:solidFill>
                  <a:schemeClr val="bg1">
                    <a:lumMod val="50000"/>
                  </a:schemeClr>
                </a:solidFill>
              </a:rPr>
              <a:t>Incumplimiento de Convenios</a:t>
            </a:r>
            <a:endParaRPr lang="es-MX" sz="2000" b="1" dirty="0">
              <a:solidFill>
                <a:schemeClr val="bg1">
                  <a:lumMod val="50000"/>
                </a:schemeClr>
              </a:solidFill>
            </a:endParaRPr>
          </a:p>
        </p:txBody>
      </p:sp>
      <p:sp>
        <p:nvSpPr>
          <p:cNvPr id="7" name="CuadroTexto 6"/>
          <p:cNvSpPr txBox="1"/>
          <p:nvPr/>
        </p:nvSpPr>
        <p:spPr>
          <a:xfrm>
            <a:off x="489398" y="5370493"/>
            <a:ext cx="8197402" cy="584775"/>
          </a:xfrm>
          <a:prstGeom prst="rect">
            <a:avLst/>
          </a:prstGeom>
          <a:noFill/>
        </p:spPr>
        <p:txBody>
          <a:bodyPr wrap="square" rtlCol="0">
            <a:spAutoFit/>
          </a:bodyPr>
          <a:lstStyle/>
          <a:p>
            <a:pPr marL="285750" indent="-285750">
              <a:buFont typeface="Wingdings" panose="05000000000000000000" pitchFamily="2" charset="2"/>
              <a:buChar char="ü"/>
            </a:pPr>
            <a:r>
              <a:rPr lang="es-MX" sz="1600" dirty="0" smtClean="0"/>
              <a:t>Una vez presentado el reporte de adeudos de </a:t>
            </a:r>
            <a:r>
              <a:rPr lang="es-MX" sz="1600" i="1" dirty="0" smtClean="0"/>
              <a:t>Entidades Públicas Patronales al mes de diciembre de 2020</a:t>
            </a:r>
            <a:r>
              <a:rPr lang="es-MX" sz="1600" dirty="0" smtClean="0"/>
              <a:t>, los miembros del Consejo Directivo </a:t>
            </a:r>
            <a:r>
              <a:rPr lang="es-MX" sz="1600" i="1" dirty="0" smtClean="0"/>
              <a:t>quedan enterados del mismo.</a:t>
            </a:r>
            <a:endParaRPr lang="es-MX" sz="1600" i="1" dirty="0"/>
          </a:p>
        </p:txBody>
      </p:sp>
      <p:pic>
        <p:nvPicPr>
          <p:cNvPr id="2" name="Imagen 1"/>
          <p:cNvPicPr>
            <a:picLocks noChangeAspect="1"/>
          </p:cNvPicPr>
          <p:nvPr/>
        </p:nvPicPr>
        <p:blipFill>
          <a:blip r:embed="rId2"/>
          <a:stretch>
            <a:fillRect/>
          </a:stretch>
        </p:blipFill>
        <p:spPr>
          <a:xfrm>
            <a:off x="226765" y="1578973"/>
            <a:ext cx="8657070" cy="1005927"/>
          </a:xfrm>
          <a:prstGeom prst="rect">
            <a:avLst/>
          </a:prstGeom>
        </p:spPr>
      </p:pic>
      <p:sp>
        <p:nvSpPr>
          <p:cNvPr id="9" name="Rectángulo 8"/>
          <p:cNvSpPr/>
          <p:nvPr/>
        </p:nvSpPr>
        <p:spPr>
          <a:xfrm>
            <a:off x="2955538" y="3022046"/>
            <a:ext cx="2759386" cy="778552"/>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Adeudo Total Exigible = $</a:t>
            </a:r>
            <a:r>
              <a:rPr lang="es-MX" b="1" dirty="0" smtClean="0"/>
              <a:t>1´055,227,967</a:t>
            </a:r>
            <a:endParaRPr lang="es-MX" b="1" dirty="0"/>
          </a:p>
        </p:txBody>
      </p:sp>
      <p:sp>
        <p:nvSpPr>
          <p:cNvPr id="12" name="2 Título"/>
          <p:cNvSpPr txBox="1">
            <a:spLocks/>
          </p:cNvSpPr>
          <p:nvPr/>
        </p:nvSpPr>
        <p:spPr>
          <a:xfrm>
            <a:off x="1653702" y="7728"/>
            <a:ext cx="6848272" cy="73522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000" b="1" dirty="0">
                <a:solidFill>
                  <a:schemeClr val="bg1">
                    <a:lumMod val="95000"/>
                  </a:schemeClr>
                </a:solidFill>
                <a:latin typeface="+mj-lt"/>
              </a:rPr>
              <a:t>Reporte de adeudos de </a:t>
            </a:r>
            <a:r>
              <a:rPr lang="es-MX" sz="2000" b="1" dirty="0" smtClean="0">
                <a:solidFill>
                  <a:schemeClr val="bg1">
                    <a:lumMod val="95000"/>
                  </a:schemeClr>
                </a:solidFill>
                <a:latin typeface="+mj-lt"/>
              </a:rPr>
              <a:t>Entidades Públicas Patronales </a:t>
            </a:r>
          </a:p>
          <a:p>
            <a:pPr marL="0" algn="ctr"/>
            <a:r>
              <a:rPr lang="es-MX" sz="2000" b="1" dirty="0" smtClean="0">
                <a:solidFill>
                  <a:schemeClr val="bg1">
                    <a:lumMod val="95000"/>
                  </a:schemeClr>
                </a:solidFill>
                <a:latin typeface="+mj-lt"/>
              </a:rPr>
              <a:t>Diciembre 2020</a:t>
            </a:r>
            <a:endParaRPr lang="es-MX" sz="2000" b="1" dirty="0">
              <a:solidFill>
                <a:schemeClr val="bg1">
                  <a:lumMod val="95000"/>
                </a:schemeClr>
              </a:solidFill>
              <a:latin typeface="+mj-lt"/>
            </a:endParaRPr>
          </a:p>
        </p:txBody>
      </p:sp>
    </p:spTree>
    <p:extLst>
      <p:ext uri="{BB962C8B-B14F-4D97-AF65-F5344CB8AC3E}">
        <p14:creationId xmlns:p14="http://schemas.microsoft.com/office/powerpoint/2010/main" val="10295171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a:spLocks noGrp="1"/>
          </p:cNvSpPr>
          <p:nvPr>
            <p:ph type="title" idx="4294967295"/>
          </p:nvPr>
        </p:nvSpPr>
        <p:spPr>
          <a:xfrm>
            <a:off x="1703210" y="181377"/>
            <a:ext cx="6735762" cy="471488"/>
          </a:xfrm>
          <a:prstGeom prst="rect">
            <a:avLst/>
          </a:prstGeom>
        </p:spPr>
        <p:txBody>
          <a:bodyPr>
            <a:noAutofit/>
          </a:bodyPr>
          <a:lstStyle/>
          <a:p>
            <a:pPr marL="0" algn="ctr"/>
            <a:r>
              <a:rPr lang="es-MX" sz="2800" b="1" dirty="0" smtClean="0">
                <a:solidFill>
                  <a:schemeClr val="bg1">
                    <a:lumMod val="95000"/>
                  </a:schemeClr>
                </a:solidFill>
              </a:rPr>
              <a:t>Cuadro de Pensionados</a:t>
            </a:r>
            <a:endParaRPr lang="es-MX" sz="2800" b="1" dirty="0">
              <a:solidFill>
                <a:schemeClr val="bg1">
                  <a:lumMod val="95000"/>
                </a:schemeClr>
              </a:solidFill>
            </a:endParaRPr>
          </a:p>
        </p:txBody>
      </p:sp>
      <p:pic>
        <p:nvPicPr>
          <p:cNvPr id="6" name="5 Imagen" descr="Dctos.png">
            <a:hlinkClick r:id="rId2" action="ppaction://hlinkpres?slideindex=1&amp;slidetitle="/>
          </p:cNvPr>
          <p:cNvPicPr>
            <a:picLocks noChangeAspect="1"/>
          </p:cNvPicPr>
          <p:nvPr/>
        </p:nvPicPr>
        <p:blipFill>
          <a:blip r:embed="rId3" cstate="print">
            <a:extLst/>
          </a:blip>
          <a:stretch>
            <a:fillRect/>
          </a:stretch>
        </p:blipFill>
        <p:spPr>
          <a:xfrm>
            <a:off x="8491705" y="1476844"/>
            <a:ext cx="390190" cy="364335"/>
          </a:xfrm>
          <a:prstGeom prst="rect">
            <a:avLst/>
          </a:prstGeom>
        </p:spPr>
      </p:pic>
      <p:sp>
        <p:nvSpPr>
          <p:cNvPr id="7" name="6 CuadroTexto"/>
          <p:cNvSpPr txBox="1"/>
          <p:nvPr/>
        </p:nvSpPr>
        <p:spPr>
          <a:xfrm>
            <a:off x="0" y="5805232"/>
            <a:ext cx="9144000" cy="830997"/>
          </a:xfrm>
          <a:prstGeom prst="rect">
            <a:avLst/>
          </a:prstGeom>
          <a:noFill/>
        </p:spPr>
        <p:txBody>
          <a:bodyPr wrap="square" rtlCol="0">
            <a:spAutoFit/>
          </a:bodyPr>
          <a:lstStyle/>
          <a:p>
            <a:pPr marL="285750" indent="-285750" algn="just">
              <a:buFont typeface="Wingdings" panose="05000000000000000000" pitchFamily="2" charset="2"/>
              <a:buChar char="ü"/>
            </a:pPr>
            <a:r>
              <a:rPr lang="es-MX" sz="1600" dirty="0" smtClean="0">
                <a:solidFill>
                  <a:schemeClr val="tx1">
                    <a:lumMod val="85000"/>
                    <a:lumOff val="15000"/>
                  </a:schemeClr>
                </a:solidFill>
                <a:cs typeface="Arial" pitchFamily="34" charset="0"/>
              </a:rPr>
              <a:t>Con fundamento en el Artículo 153, </a:t>
            </a:r>
            <a:r>
              <a:rPr lang="es-MX" sz="1600" dirty="0">
                <a:solidFill>
                  <a:schemeClr val="tx1">
                    <a:lumMod val="85000"/>
                    <a:lumOff val="15000"/>
                  </a:schemeClr>
                </a:solidFill>
                <a:cs typeface="Arial" pitchFamily="34" charset="0"/>
              </a:rPr>
              <a:t>F</a:t>
            </a:r>
            <a:r>
              <a:rPr lang="es-MX" sz="1600" dirty="0" smtClean="0">
                <a:solidFill>
                  <a:schemeClr val="tx1">
                    <a:lumMod val="85000"/>
                    <a:lumOff val="15000"/>
                  </a:schemeClr>
                </a:solidFill>
                <a:cs typeface="Arial" pitchFamily="34" charset="0"/>
              </a:rPr>
              <a:t>racción IX, de la Ley del Instituto de Pensiones del Estado de Jalisco, se pone a la consideración del Consejo Directivo la </a:t>
            </a:r>
            <a:r>
              <a:rPr lang="es-MX" sz="1600" i="1" dirty="0" smtClean="0">
                <a:solidFill>
                  <a:schemeClr val="tx1">
                    <a:lumMod val="85000"/>
                    <a:lumOff val="15000"/>
                  </a:schemeClr>
                </a:solidFill>
                <a:cs typeface="Arial" pitchFamily="34" charset="0"/>
              </a:rPr>
              <a:t>autorización de las pensiones y pagos únicos con efectos al 1 de febrero de 2021.</a:t>
            </a:r>
            <a:r>
              <a:rPr lang="es-MX" sz="1600" dirty="0" smtClean="0">
                <a:solidFill>
                  <a:schemeClr val="tx1">
                    <a:lumMod val="85000"/>
                    <a:lumOff val="15000"/>
                  </a:schemeClr>
                </a:solidFill>
                <a:cs typeface="Arial" pitchFamily="34" charset="0"/>
              </a:rPr>
              <a:t> </a:t>
            </a:r>
            <a:endParaRPr lang="es-MX" sz="1600" dirty="0">
              <a:solidFill>
                <a:schemeClr val="tx1">
                  <a:lumMod val="85000"/>
                  <a:lumOff val="15000"/>
                </a:schemeClr>
              </a:solidFill>
              <a:cs typeface="Arial" pitchFamily="34" charset="0"/>
            </a:endParaRPr>
          </a:p>
        </p:txBody>
      </p:sp>
      <p:sp>
        <p:nvSpPr>
          <p:cNvPr id="11" name="17 CuadroTexto"/>
          <p:cNvSpPr txBox="1"/>
          <p:nvPr/>
        </p:nvSpPr>
        <p:spPr>
          <a:xfrm>
            <a:off x="8270330" y="1782073"/>
            <a:ext cx="792088" cy="215444"/>
          </a:xfrm>
          <a:prstGeom prst="rect">
            <a:avLst/>
          </a:prstGeom>
          <a:noFill/>
        </p:spPr>
        <p:txBody>
          <a:bodyPr wrap="square" rtlCol="0">
            <a:spAutoFit/>
          </a:bodyPr>
          <a:lstStyle/>
          <a:p>
            <a:pPr algn="ctr"/>
            <a:r>
              <a:rPr lang="es-MX" sz="800" b="1" dirty="0" smtClean="0">
                <a:solidFill>
                  <a:schemeClr val="bg1">
                    <a:lumMod val="50000"/>
                  </a:schemeClr>
                </a:solidFill>
              </a:rPr>
              <a:t>Estadística</a:t>
            </a:r>
            <a:endParaRPr lang="es-MX" sz="800" b="1" dirty="0">
              <a:solidFill>
                <a:schemeClr val="bg1">
                  <a:lumMod val="50000"/>
                </a:schemeClr>
              </a:solidFill>
            </a:endParaRPr>
          </a:p>
        </p:txBody>
      </p:sp>
      <p:pic>
        <p:nvPicPr>
          <p:cNvPr id="13" name="5 Imagen" descr="Dctos.png">
            <a:hlinkClick r:id="rId4" action="ppaction://hlinkfile"/>
          </p:cNvPr>
          <p:cNvPicPr>
            <a:picLocks noChangeAspect="1"/>
          </p:cNvPicPr>
          <p:nvPr/>
        </p:nvPicPr>
        <p:blipFill>
          <a:blip r:embed="rId5" cstate="print">
            <a:clrChange>
              <a:clrFrom>
                <a:srgbClr val="FFFFFF"/>
              </a:clrFrom>
              <a:clrTo>
                <a:srgbClr val="FFFFFF">
                  <a:alpha val="0"/>
                </a:srgbClr>
              </a:clrTo>
            </a:clrChange>
          </a:blip>
          <a:stretch>
            <a:fillRect/>
          </a:stretch>
        </p:blipFill>
        <p:spPr>
          <a:xfrm>
            <a:off x="8460083" y="2072072"/>
            <a:ext cx="420077" cy="392242"/>
          </a:xfrm>
          <a:prstGeom prst="rect">
            <a:avLst/>
          </a:prstGeom>
        </p:spPr>
      </p:pic>
      <p:sp>
        <p:nvSpPr>
          <p:cNvPr id="14" name="17 CuadroTexto"/>
          <p:cNvSpPr txBox="1"/>
          <p:nvPr/>
        </p:nvSpPr>
        <p:spPr>
          <a:xfrm>
            <a:off x="8238677" y="2383862"/>
            <a:ext cx="855394" cy="215444"/>
          </a:xfrm>
          <a:prstGeom prst="rect">
            <a:avLst/>
          </a:prstGeom>
          <a:noFill/>
        </p:spPr>
        <p:txBody>
          <a:bodyPr wrap="square" rtlCol="0">
            <a:spAutoFit/>
          </a:bodyPr>
          <a:lstStyle/>
          <a:p>
            <a:pPr algn="ctr"/>
            <a:r>
              <a:rPr lang="es-MX" sz="800" b="1" dirty="0" smtClean="0">
                <a:solidFill>
                  <a:schemeClr val="bg1">
                    <a:lumMod val="50000"/>
                  </a:schemeClr>
                </a:solidFill>
              </a:rPr>
              <a:t>Altas y Bajas</a:t>
            </a:r>
            <a:endParaRPr lang="es-MX" sz="800" b="1" dirty="0">
              <a:solidFill>
                <a:schemeClr val="bg1">
                  <a:lumMod val="50000"/>
                </a:schemeClr>
              </a:solidFill>
            </a:endParaRPr>
          </a:p>
        </p:txBody>
      </p:sp>
      <p:pic>
        <p:nvPicPr>
          <p:cNvPr id="15" name="5 Imagen" descr="Dctos.png">
            <a:hlinkClick r:id="rId6" action="ppaction://hlinkpres?slideindex=1&amp;slidetitle="/>
          </p:cNvPr>
          <p:cNvPicPr>
            <a:picLocks noChangeAspect="1"/>
          </p:cNvPicPr>
          <p:nvPr/>
        </p:nvPicPr>
        <p:blipFill>
          <a:blip r:embed="rId5" cstate="print">
            <a:clrChange>
              <a:clrFrom>
                <a:srgbClr val="FEFEFE"/>
              </a:clrFrom>
              <a:clrTo>
                <a:srgbClr val="FEFEFE">
                  <a:alpha val="0"/>
                </a:srgbClr>
              </a:clrTo>
            </a:clrChange>
          </a:blip>
          <a:stretch>
            <a:fillRect/>
          </a:stretch>
        </p:blipFill>
        <p:spPr>
          <a:xfrm>
            <a:off x="8438972" y="875089"/>
            <a:ext cx="441188" cy="396876"/>
          </a:xfrm>
          <a:prstGeom prst="rect">
            <a:avLst/>
          </a:prstGeom>
        </p:spPr>
      </p:pic>
      <p:sp>
        <p:nvSpPr>
          <p:cNvPr id="16" name="17 CuadroTexto"/>
          <p:cNvSpPr txBox="1"/>
          <p:nvPr/>
        </p:nvSpPr>
        <p:spPr>
          <a:xfrm>
            <a:off x="8275129" y="1191884"/>
            <a:ext cx="792088" cy="215444"/>
          </a:xfrm>
          <a:prstGeom prst="rect">
            <a:avLst/>
          </a:prstGeom>
          <a:noFill/>
        </p:spPr>
        <p:txBody>
          <a:bodyPr wrap="square" rtlCol="0">
            <a:spAutoFit/>
          </a:bodyPr>
          <a:lstStyle/>
          <a:p>
            <a:pPr algn="ctr"/>
            <a:r>
              <a:rPr lang="es-MX" sz="800" b="1" dirty="0" smtClean="0">
                <a:solidFill>
                  <a:schemeClr val="bg1">
                    <a:lumMod val="50000"/>
                  </a:schemeClr>
                </a:solidFill>
              </a:rPr>
              <a:t>&gt;$50,000</a:t>
            </a:r>
            <a:endParaRPr lang="es-MX" sz="800" b="1" dirty="0">
              <a:solidFill>
                <a:schemeClr val="bg1">
                  <a:lumMod val="50000"/>
                </a:schemeClr>
              </a:solidFill>
            </a:endParaRPr>
          </a:p>
        </p:txBody>
      </p:sp>
      <p:pic>
        <p:nvPicPr>
          <p:cNvPr id="18" name="5 Imagen" descr="Dctos.png">
            <a:hlinkClick r:id="rId7" action="ppaction://hlinkpres?slideindex=1&amp;slidetitle="/>
          </p:cNvPr>
          <p:cNvPicPr>
            <a:picLocks noChangeAspect="1"/>
          </p:cNvPicPr>
          <p:nvPr/>
        </p:nvPicPr>
        <p:blipFill>
          <a:blip r:embed="rId5" cstate="print">
            <a:clrChange>
              <a:clrFrom>
                <a:srgbClr val="FFFFFF"/>
              </a:clrFrom>
              <a:clrTo>
                <a:srgbClr val="FFFFFF">
                  <a:alpha val="0"/>
                </a:srgbClr>
              </a:clrTo>
            </a:clrChange>
          </a:blip>
          <a:stretch>
            <a:fillRect/>
          </a:stretch>
        </p:blipFill>
        <p:spPr>
          <a:xfrm>
            <a:off x="8491705" y="2616746"/>
            <a:ext cx="419373" cy="391584"/>
          </a:xfrm>
          <a:prstGeom prst="rect">
            <a:avLst/>
          </a:prstGeom>
        </p:spPr>
      </p:pic>
      <p:sp>
        <p:nvSpPr>
          <p:cNvPr id="19" name="17 CuadroTexto"/>
          <p:cNvSpPr txBox="1"/>
          <p:nvPr/>
        </p:nvSpPr>
        <p:spPr>
          <a:xfrm>
            <a:off x="8246779" y="3025452"/>
            <a:ext cx="880042" cy="338554"/>
          </a:xfrm>
          <a:prstGeom prst="rect">
            <a:avLst/>
          </a:prstGeom>
          <a:noFill/>
        </p:spPr>
        <p:txBody>
          <a:bodyPr wrap="square" rtlCol="0">
            <a:spAutoFit/>
          </a:bodyPr>
          <a:lstStyle/>
          <a:p>
            <a:pPr algn="ctr"/>
            <a:r>
              <a:rPr lang="es-MX" sz="800" b="1" dirty="0" smtClean="0">
                <a:solidFill>
                  <a:schemeClr val="bg1">
                    <a:lumMod val="50000"/>
                  </a:schemeClr>
                </a:solidFill>
              </a:rPr>
              <a:t>Comparativo Altas </a:t>
            </a:r>
            <a:r>
              <a:rPr lang="es-MX" sz="800" b="1" dirty="0">
                <a:solidFill>
                  <a:schemeClr val="bg1">
                    <a:lumMod val="50000"/>
                  </a:schemeClr>
                </a:solidFill>
              </a:rPr>
              <a:t>y Bajas</a:t>
            </a:r>
          </a:p>
        </p:txBody>
      </p:sp>
      <p:sp>
        <p:nvSpPr>
          <p:cNvPr id="3" name="Marcador de número de diapositiva 2"/>
          <p:cNvSpPr>
            <a:spLocks noGrp="1"/>
          </p:cNvSpPr>
          <p:nvPr>
            <p:ph type="sldNum" sz="quarter" idx="4"/>
          </p:nvPr>
        </p:nvSpPr>
        <p:spPr/>
        <p:txBody>
          <a:bodyPr/>
          <a:lstStyle/>
          <a:p>
            <a:fld id="{08DCC1CA-BC64-9342-9FC6-0A703FD15379}" type="slidenum">
              <a:rPr lang="en-US" smtClean="0"/>
              <a:pPr/>
              <a:t>3</a:t>
            </a:fld>
            <a:endParaRPr lang="en-US" dirty="0"/>
          </a:p>
        </p:txBody>
      </p:sp>
      <p:pic>
        <p:nvPicPr>
          <p:cNvPr id="21" name="Imagen 20"/>
          <p:cNvPicPr>
            <a:picLocks noChangeAspect="1"/>
          </p:cNvPicPr>
          <p:nvPr/>
        </p:nvPicPr>
        <p:blipFill rotWithShape="1">
          <a:blip r:embed="rId8"/>
          <a:srcRect b="27285"/>
          <a:stretch/>
        </p:blipFill>
        <p:spPr>
          <a:xfrm>
            <a:off x="231522" y="859000"/>
            <a:ext cx="7861546" cy="3556516"/>
          </a:xfrm>
          <a:prstGeom prst="rect">
            <a:avLst/>
          </a:prstGeom>
        </p:spPr>
      </p:pic>
      <p:pic>
        <p:nvPicPr>
          <p:cNvPr id="22" name="Imagen 21"/>
          <p:cNvPicPr>
            <a:picLocks noChangeAspect="1"/>
          </p:cNvPicPr>
          <p:nvPr/>
        </p:nvPicPr>
        <p:blipFill rotWithShape="1">
          <a:blip r:embed="rId8"/>
          <a:srcRect t="75537" b="701"/>
          <a:stretch/>
        </p:blipFill>
        <p:spPr>
          <a:xfrm>
            <a:off x="231522" y="4415293"/>
            <a:ext cx="7861546" cy="1162229"/>
          </a:xfrm>
          <a:prstGeom prst="rect">
            <a:avLst/>
          </a:prstGeom>
        </p:spPr>
      </p:pic>
    </p:spTree>
    <p:extLst>
      <p:ext uri="{BB962C8B-B14F-4D97-AF65-F5344CB8AC3E}">
        <p14:creationId xmlns:p14="http://schemas.microsoft.com/office/powerpoint/2010/main" val="322908101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4800" y="2752938"/>
            <a:ext cx="4610637" cy="1143000"/>
          </a:xfrm>
        </p:spPr>
        <p:txBody>
          <a:bodyPr/>
          <a:lstStyle/>
          <a:p>
            <a:r>
              <a:rPr lang="es-MX" sz="3600" b="1" dirty="0" smtClean="0">
                <a:solidFill>
                  <a:schemeClr val="tx1">
                    <a:lumMod val="65000"/>
                    <a:lumOff val="35000"/>
                  </a:schemeClr>
                </a:solidFill>
                <a:effectLst>
                  <a:outerShdw blurRad="38100" dist="38100" dir="2700000" algn="tl">
                    <a:srgbClr val="000000">
                      <a:alpha val="43137"/>
                    </a:srgbClr>
                  </a:outerShdw>
                </a:effectLst>
              </a:rPr>
              <a:t>7. Cierre Presupuestal</a:t>
            </a:r>
            <a:endParaRPr lang="es-MX" sz="3600" dirty="0">
              <a:solidFill>
                <a:schemeClr val="tx1">
                  <a:lumMod val="65000"/>
                  <a:lumOff val="35000"/>
                </a:schemeClr>
              </a:solidFill>
              <a:effectLst>
                <a:outerShdw blurRad="38100" dist="38100" dir="2700000" algn="tl">
                  <a:srgbClr val="000000">
                    <a:alpha val="43137"/>
                  </a:srgbClr>
                </a:outerShdw>
              </a:effectLst>
            </a:endParaRPr>
          </a:p>
        </p:txBody>
      </p:sp>
      <p:sp>
        <p:nvSpPr>
          <p:cNvPr id="4" name="Marcador de número de diapositiva 3"/>
          <p:cNvSpPr>
            <a:spLocks noGrp="1"/>
          </p:cNvSpPr>
          <p:nvPr>
            <p:ph type="sldNum" sz="quarter" idx="12"/>
          </p:nvPr>
        </p:nvSpPr>
        <p:spPr/>
        <p:txBody>
          <a:bodyPr/>
          <a:lstStyle/>
          <a:p>
            <a:fld id="{08DCC1CA-BC64-9342-9FC6-0A703FD15379}" type="slidenum">
              <a:rPr lang="en-US" smtClean="0"/>
              <a:t>39</a:t>
            </a:fld>
            <a:endParaRPr lang="en-US" dirty="0"/>
          </a:p>
        </p:txBody>
      </p:sp>
      <p:sp>
        <p:nvSpPr>
          <p:cNvPr id="5" name="CuadroTexto 4"/>
          <p:cNvSpPr txBox="1"/>
          <p:nvPr/>
        </p:nvSpPr>
        <p:spPr>
          <a:xfrm>
            <a:off x="3439026" y="3495828"/>
            <a:ext cx="2181726" cy="400110"/>
          </a:xfrm>
          <a:prstGeom prst="rect">
            <a:avLst/>
          </a:prstGeom>
          <a:noFill/>
        </p:spPr>
        <p:txBody>
          <a:bodyPr wrap="square" rtlCol="0">
            <a:spAutoFit/>
          </a:bodyPr>
          <a:lstStyle/>
          <a:p>
            <a:r>
              <a:rPr lang="es-MX" sz="2000" b="1" dirty="0" smtClean="0">
                <a:solidFill>
                  <a:schemeClr val="tx1">
                    <a:lumMod val="75000"/>
                    <a:lumOff val="25000"/>
                  </a:schemeClr>
                </a:solidFill>
              </a:rPr>
              <a:t>Enero 2021</a:t>
            </a:r>
            <a:endParaRPr lang="es-MX" sz="2000" b="1" dirty="0">
              <a:solidFill>
                <a:schemeClr val="tx1">
                  <a:lumMod val="75000"/>
                  <a:lumOff val="25000"/>
                </a:schemeClr>
              </a:solidFill>
            </a:endParaRPr>
          </a:p>
        </p:txBody>
      </p:sp>
    </p:spTree>
    <p:extLst>
      <p:ext uri="{BB962C8B-B14F-4D97-AF65-F5344CB8AC3E}">
        <p14:creationId xmlns:p14="http://schemas.microsoft.com/office/powerpoint/2010/main" val="39700407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txBox="1">
            <a:spLocks/>
          </p:cNvSpPr>
          <p:nvPr/>
        </p:nvSpPr>
        <p:spPr>
          <a:xfrm>
            <a:off x="1674254" y="103031"/>
            <a:ext cx="6774288" cy="515061"/>
          </a:xfrm>
          <a:prstGeom prst="rect">
            <a:avLst/>
          </a:prstGeom>
        </p:spPr>
        <p:txBody>
          <a:bodyPr/>
          <a:lstStyle>
            <a:lvl1pPr algn="l" defTabSz="685783"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l" defTabSz="685783" rtl="0" eaLnBrk="1" fontAlgn="auto" latinLnBrk="0" hangingPunct="1">
              <a:lnSpc>
                <a:spcPct val="90000"/>
              </a:lnSpc>
              <a:spcBef>
                <a:spcPct val="0"/>
              </a:spcBef>
              <a:spcAft>
                <a:spcPts val="0"/>
              </a:spcAft>
              <a:buClrTx/>
              <a:buSzTx/>
              <a:buFontTx/>
              <a:buNone/>
              <a:tabLst/>
              <a:defRPr/>
            </a:pPr>
            <a:r>
              <a:rPr kumimoji="0" lang="es-MX" sz="2400" b="0" i="0" u="none" strike="noStrike" kern="1200" cap="none" spc="0" normalizeH="0" baseline="0" noProof="0" dirty="0" smtClean="0">
                <a:ln>
                  <a:noFill/>
                </a:ln>
                <a:solidFill>
                  <a:prstClr val="white">
                    <a:lumMod val="85000"/>
                  </a:prstClr>
                </a:solidFill>
                <a:effectLst/>
                <a:uLnTx/>
                <a:uFillTx/>
                <a:latin typeface="Candara"/>
                <a:ea typeface="+mj-ea"/>
                <a:cs typeface="Calibri" panose="020F0502020204030204" pitchFamily="34" charset="0"/>
              </a:rPr>
              <a:t>Cierre Presupuestal 2020</a:t>
            </a:r>
            <a:endParaRPr kumimoji="0" lang="es-MX" sz="2400" b="0" i="0" u="none" strike="noStrike" kern="1200" cap="none" spc="0" normalizeH="0" baseline="0" noProof="0" dirty="0">
              <a:ln>
                <a:noFill/>
              </a:ln>
              <a:solidFill>
                <a:prstClr val="white">
                  <a:lumMod val="85000"/>
                </a:prstClr>
              </a:solidFill>
              <a:effectLst/>
              <a:uLnTx/>
              <a:uFillTx/>
              <a:latin typeface="Candara"/>
              <a:ea typeface="+mj-ea"/>
              <a:cs typeface="Calibri" panose="020F0502020204030204" pitchFamily="34" charset="0"/>
            </a:endParaRPr>
          </a:p>
        </p:txBody>
      </p:sp>
      <p:sp>
        <p:nvSpPr>
          <p:cNvPr id="9" name="Marcador de texto 2"/>
          <p:cNvSpPr>
            <a:spLocks noGrp="1"/>
          </p:cNvSpPr>
          <p:nvPr>
            <p:ph type="body" sz="quarter" idx="14"/>
          </p:nvPr>
        </p:nvSpPr>
        <p:spPr>
          <a:xfrm>
            <a:off x="165189" y="720204"/>
            <a:ext cx="8636000" cy="419100"/>
          </a:xfrm>
        </p:spPr>
        <p:txBody>
          <a:bodyPr/>
          <a:lstStyle/>
          <a:p>
            <a:r>
              <a:rPr lang="es-MX" dirty="0" smtClean="0">
                <a:solidFill>
                  <a:schemeClr val="tx1">
                    <a:lumMod val="65000"/>
                    <a:lumOff val="35000"/>
                  </a:schemeClr>
                </a:solidFill>
              </a:rPr>
              <a:t>Ingresos</a:t>
            </a:r>
            <a:endParaRPr lang="es-MX" dirty="0">
              <a:solidFill>
                <a:schemeClr val="tx1">
                  <a:lumMod val="65000"/>
                  <a:lumOff val="35000"/>
                </a:schemeClr>
              </a:solidFill>
            </a:endParaRPr>
          </a:p>
        </p:txBody>
      </p:sp>
      <p:sp>
        <p:nvSpPr>
          <p:cNvPr id="10" name="Marcador de texto 8"/>
          <p:cNvSpPr>
            <a:spLocks noGrp="1"/>
          </p:cNvSpPr>
          <p:nvPr>
            <p:ph type="body" sz="quarter" idx="15"/>
          </p:nvPr>
        </p:nvSpPr>
        <p:spPr>
          <a:xfrm>
            <a:off x="4299232" y="6117132"/>
            <a:ext cx="4572000" cy="199986"/>
          </a:xfrm>
        </p:spPr>
        <p:txBody>
          <a:bodyPr/>
          <a:lstStyle/>
          <a:p>
            <a:pPr algn="r"/>
            <a:r>
              <a:rPr lang="es-MX" b="1" i="1" dirty="0" smtClean="0"/>
              <a:t>(Ver notas en siguiente página)</a:t>
            </a:r>
            <a:endParaRPr lang="es-MX" b="1" i="1" dirty="0"/>
          </a:p>
        </p:txBody>
      </p:sp>
      <p:graphicFrame>
        <p:nvGraphicFramePr>
          <p:cNvPr id="16" name="Objeto 15"/>
          <p:cNvGraphicFramePr>
            <a:graphicFrameLocks noChangeAspect="1"/>
          </p:cNvGraphicFramePr>
          <p:nvPr>
            <p:extLst/>
          </p:nvPr>
        </p:nvGraphicFramePr>
        <p:xfrm>
          <a:off x="188176" y="1139304"/>
          <a:ext cx="8613013" cy="4977828"/>
        </p:xfrm>
        <a:graphic>
          <a:graphicData uri="http://schemas.openxmlformats.org/presentationml/2006/ole">
            <mc:AlternateContent xmlns:mc="http://schemas.openxmlformats.org/markup-compatibility/2006">
              <mc:Choice xmlns:v="urn:schemas-microsoft-com:vml" Requires="v">
                <p:oleObj spid="_x0000_s3087" name="Hoja de cálculo" r:id="rId3" imgW="8982013" imgH="5191093" progId="Excel.Sheet.12">
                  <p:embed/>
                </p:oleObj>
              </mc:Choice>
              <mc:Fallback>
                <p:oleObj name="Hoja de cálculo" r:id="rId3" imgW="8982013" imgH="5191093" progId="Excel.Sheet.12">
                  <p:embed/>
                  <p:pic>
                    <p:nvPicPr>
                      <p:cNvPr id="16" name="Objeto 15"/>
                      <p:cNvPicPr/>
                      <p:nvPr/>
                    </p:nvPicPr>
                    <p:blipFill>
                      <a:blip r:embed="rId4"/>
                      <a:stretch>
                        <a:fillRect/>
                      </a:stretch>
                    </p:blipFill>
                    <p:spPr>
                      <a:xfrm>
                        <a:off x="188176" y="1139304"/>
                        <a:ext cx="8613013" cy="4977828"/>
                      </a:xfrm>
                      <a:prstGeom prst="rect">
                        <a:avLst/>
                      </a:prstGeom>
                    </p:spPr>
                  </p:pic>
                </p:oleObj>
              </mc:Fallback>
            </mc:AlternateContent>
          </a:graphicData>
        </a:graphic>
      </p:graphicFrame>
      <p:sp>
        <p:nvSpPr>
          <p:cNvPr id="2" name="Marcador de número de diapositiva 1"/>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200" b="0" i="0" u="none" strike="noStrike" kern="1200" cap="none" spc="0" normalizeH="0" baseline="0" noProof="0" smtClean="0">
                <a:ln>
                  <a:noFill/>
                </a:ln>
                <a:solidFill>
                  <a:prstClr val="black">
                    <a:tint val="75000"/>
                  </a:prstClr>
                </a:solidFill>
                <a:effectLst/>
                <a:uLnTx/>
                <a:uFillTx/>
                <a:latin typeface="Candar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2138731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sz="quarter" idx="14"/>
          </p:nvPr>
        </p:nvSpPr>
        <p:spPr/>
        <p:txBody>
          <a:bodyPr/>
          <a:lstStyle/>
          <a:p>
            <a:r>
              <a:rPr lang="es-MX" dirty="0" smtClean="0">
                <a:latin typeface="+mn-lt"/>
              </a:rPr>
              <a:t>Ingresos</a:t>
            </a:r>
            <a:endParaRPr lang="es-MX" dirty="0">
              <a:latin typeface="+mn-lt"/>
            </a:endParaRPr>
          </a:p>
        </p:txBody>
      </p:sp>
      <p:sp>
        <p:nvSpPr>
          <p:cNvPr id="4" name="Marcador de texto 3"/>
          <p:cNvSpPr>
            <a:spLocks noGrp="1"/>
          </p:cNvSpPr>
          <p:nvPr>
            <p:ph type="body" sz="quarter" idx="15"/>
          </p:nvPr>
        </p:nvSpPr>
        <p:spPr>
          <a:xfrm>
            <a:off x="241300" y="1206500"/>
            <a:ext cx="8648700" cy="4940300"/>
          </a:xfrm>
        </p:spPr>
        <p:txBody>
          <a:bodyPr/>
          <a:lstStyle/>
          <a:p>
            <a:pPr marL="285750" indent="-285750">
              <a:buFont typeface="Arial" panose="020B0604020202020204" pitchFamily="34" charset="0"/>
              <a:buChar char="•"/>
            </a:pPr>
            <a:r>
              <a:rPr lang="es-MX" sz="1600" dirty="0" smtClean="0">
                <a:latin typeface="+mn-lt"/>
              </a:rPr>
              <a:t>Se registró un incremento en la estimación inicial de las Aportaciones Patronales y de Trabajadores por 298 mdp, lo que representa un incremento del 4%.</a:t>
            </a:r>
          </a:p>
          <a:p>
            <a:pPr marL="285750" indent="-285750">
              <a:buFont typeface="Arial" panose="020B0604020202020204" pitchFamily="34" charset="0"/>
              <a:buChar char="•"/>
            </a:pPr>
            <a:r>
              <a:rPr lang="es-MX" sz="1600" dirty="0" smtClean="0">
                <a:latin typeface="+mn-lt"/>
              </a:rPr>
              <a:t>Existe un decremento en la estimación inicial derivada de la recaudación de Intereses y Fondo de Garantía de los diversos préstamos otorgados por el Instituto por 105.1 mdp, impulsados principalmente por la reducción de tasas en los préstamos de corto plazo, así como la falta de colocación de préstamos hipotecarios (ver gráfico de préstamos en siguiente página).</a:t>
            </a:r>
          </a:p>
          <a:p>
            <a:pPr marL="285750" indent="-285750">
              <a:buFont typeface="Arial" panose="020B0604020202020204" pitchFamily="34" charset="0"/>
              <a:buChar char="•"/>
            </a:pPr>
            <a:r>
              <a:rPr lang="es-MX" sz="1600" dirty="0" smtClean="0">
                <a:latin typeface="+mn-lt"/>
              </a:rPr>
              <a:t>Se registró un incremento en la estimación inicial de Aprovechamientos Financieros por 365.6 mdp, lo que representa un incremento del 42% respecto a la estimación inicial, el incremento es producto del traslado de la reserva técnica del Instituto, del rubro de préstamos a inversiones; es decir, se realizó una mayor inversión en activos financieros permitiendo una recaudación mayor de intereses y dividendos.</a:t>
            </a:r>
          </a:p>
          <a:p>
            <a:pPr marL="285750" indent="-285750">
              <a:buFont typeface="Arial" panose="020B0604020202020204" pitchFamily="34" charset="0"/>
              <a:buChar char="•"/>
            </a:pPr>
            <a:r>
              <a:rPr lang="es-MX" sz="1600" dirty="0" smtClean="0">
                <a:latin typeface="+mn-lt"/>
              </a:rPr>
              <a:t>Existe un decremento en la estimación inicial de la recaudación de ingresos generados por la administración por 911.8 mdp (segregando Aprovechamientos Financieros), impulsados en su mayoría por la falta de recuperación de inversiones en fideicomisos (Venta de Bienes Inmuebles), mismos que representan 859.8 mdp (94% del rubro). </a:t>
            </a:r>
          </a:p>
          <a:p>
            <a:pPr marL="285750" indent="-285750">
              <a:buFont typeface="Arial" panose="020B0604020202020204" pitchFamily="34" charset="0"/>
              <a:buChar char="•"/>
            </a:pPr>
            <a:r>
              <a:rPr lang="es-MX" sz="1600" dirty="0" smtClean="0">
                <a:latin typeface="+mn-lt"/>
              </a:rPr>
              <a:t>Se registró una incremento en la estimación inicial de Recuperación de Capital por 670.6 mdp, lo que implica una reducción en la cartera de préstamos del Instituto.</a:t>
            </a:r>
          </a:p>
          <a:p>
            <a:pPr marL="285750" indent="-285750">
              <a:buFont typeface="Arial" panose="020B0604020202020204" pitchFamily="34" charset="0"/>
              <a:buChar char="•"/>
            </a:pPr>
            <a:r>
              <a:rPr lang="es-MX" sz="1600" dirty="0" smtClean="0">
                <a:latin typeface="+mn-lt"/>
              </a:rPr>
              <a:t>Se registró un incremento en la estimación inicial de los ingresos extraordinarios por 15.5 mdp, impulsados principalmente por la aportación recibida del FAFEF por 11.7 mdp.</a:t>
            </a:r>
            <a:endParaRPr lang="es-MX" sz="1600" dirty="0">
              <a:latin typeface="+mn-lt"/>
            </a:endParaRPr>
          </a:p>
        </p:txBody>
      </p:sp>
      <p:sp>
        <p:nvSpPr>
          <p:cNvPr id="6" name="6 Título"/>
          <p:cNvSpPr txBox="1">
            <a:spLocks noGrp="1"/>
          </p:cNvSpPr>
          <p:nvPr>
            <p:ph type="body" sz="quarter" idx="13"/>
          </p:nvPr>
        </p:nvSpPr>
        <p:spPr>
          <a:xfrm>
            <a:off x="1675231" y="114301"/>
            <a:ext cx="6683433" cy="330200"/>
          </a:xfrm>
          <a:prstGeom prst="rect">
            <a:avLst/>
          </a:prstGeom>
        </p:spPr>
        <p:txBody>
          <a:bodyPr/>
          <a:lstStyle>
            <a:lvl1pPr algn="l" defTabSz="685783" rtl="0" eaLnBrk="1" latinLnBrk="0" hangingPunct="1">
              <a:lnSpc>
                <a:spcPct val="90000"/>
              </a:lnSpc>
              <a:spcBef>
                <a:spcPct val="0"/>
              </a:spcBef>
              <a:buNone/>
              <a:defRPr sz="3300" kern="1200">
                <a:solidFill>
                  <a:schemeClr val="tx1"/>
                </a:solidFill>
                <a:latin typeface="+mj-lt"/>
                <a:ea typeface="+mj-ea"/>
                <a:cs typeface="+mj-cs"/>
              </a:defRPr>
            </a:lvl1pPr>
          </a:lstStyle>
          <a:p>
            <a:r>
              <a:rPr lang="es-MX" sz="2400" dirty="0" smtClean="0">
                <a:solidFill>
                  <a:schemeClr val="bg1">
                    <a:lumMod val="85000"/>
                  </a:schemeClr>
                </a:solidFill>
                <a:latin typeface="+mn-lt"/>
                <a:cs typeface="Calibri" panose="020F0502020204030204" pitchFamily="34" charset="0"/>
              </a:rPr>
              <a:t>Cierre Presupuestal 2020</a:t>
            </a:r>
            <a:endParaRPr lang="es-MX" sz="2400" dirty="0">
              <a:solidFill>
                <a:schemeClr val="bg1">
                  <a:lumMod val="85000"/>
                </a:schemeClr>
              </a:solidFill>
              <a:latin typeface="+mn-lt"/>
              <a:cs typeface="Calibri" panose="020F0502020204030204" pitchFamily="34" charset="0"/>
            </a:endParaRPr>
          </a:p>
        </p:txBody>
      </p:sp>
      <p:sp>
        <p:nvSpPr>
          <p:cNvPr id="7" name="Marcador de número de diapositiva 1"/>
          <p:cNvSpPr>
            <a:spLocks noGrp="1"/>
          </p:cNvSpPr>
          <p:nvPr>
            <p:ph type="sldNum" sz="quarter" idx="4"/>
          </p:nvPr>
        </p:nvSpPr>
        <p:spPr>
          <a:xfrm>
            <a:off x="6553200" y="6356352"/>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b="0" dirty="0" smtClean="0">
                <a:solidFill>
                  <a:prstClr val="black">
                    <a:tint val="75000"/>
                  </a:prstClr>
                </a:solidFill>
                <a:latin typeface="Candara"/>
                <a:cs typeface="+mn-cs"/>
              </a:rPr>
              <a:t>41</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212063701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sz="quarter" idx="14"/>
          </p:nvPr>
        </p:nvSpPr>
        <p:spPr/>
        <p:txBody>
          <a:bodyPr/>
          <a:lstStyle/>
          <a:p>
            <a:r>
              <a:rPr lang="es-MX" dirty="0" smtClean="0">
                <a:latin typeface="+mn-lt"/>
              </a:rPr>
              <a:t>Préstamos</a:t>
            </a:r>
            <a:endParaRPr lang="es-MX" dirty="0">
              <a:latin typeface="+mn-lt"/>
            </a:endParaRPr>
          </a:p>
        </p:txBody>
      </p:sp>
      <p:sp>
        <p:nvSpPr>
          <p:cNvPr id="5" name="Marcador de texto 4"/>
          <p:cNvSpPr>
            <a:spLocks noGrp="1"/>
          </p:cNvSpPr>
          <p:nvPr>
            <p:ph type="body" sz="quarter" idx="15"/>
          </p:nvPr>
        </p:nvSpPr>
        <p:spPr/>
        <p:txBody>
          <a:bodyPr/>
          <a:lstStyle/>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smtClean="0"/>
          </a:p>
          <a:p>
            <a:endParaRPr lang="es-MX" dirty="0"/>
          </a:p>
          <a:p>
            <a:r>
              <a:rPr lang="es-MX" sz="1800" dirty="0" smtClean="0">
                <a:latin typeface="+mn-lt"/>
              </a:rPr>
              <a:t>Al </a:t>
            </a:r>
            <a:r>
              <a:rPr lang="es-MX" sz="1800" dirty="0">
                <a:latin typeface="+mn-lt"/>
              </a:rPr>
              <a:t>cierre de 2020, se colocaron </a:t>
            </a:r>
            <a:r>
              <a:rPr lang="es-MX" sz="1800" dirty="0" smtClean="0">
                <a:latin typeface="+mn-lt"/>
              </a:rPr>
              <a:t>un total de 89,418 préstamos por un monto de $8,871.9 </a:t>
            </a:r>
            <a:r>
              <a:rPr lang="es-MX" sz="1800" dirty="0">
                <a:latin typeface="+mn-lt"/>
              </a:rPr>
              <a:t>millones de pesos, lo que refleja </a:t>
            </a:r>
            <a:r>
              <a:rPr lang="es-MX" sz="1800" dirty="0" smtClean="0">
                <a:latin typeface="+mn-lt"/>
              </a:rPr>
              <a:t>una disminución del </a:t>
            </a:r>
            <a:r>
              <a:rPr lang="es-MX" sz="1800" b="1" dirty="0" smtClean="0">
                <a:solidFill>
                  <a:srgbClr val="FF0000"/>
                </a:solidFill>
                <a:latin typeface="+mn-lt"/>
              </a:rPr>
              <a:t>27.2%</a:t>
            </a:r>
            <a:r>
              <a:rPr lang="es-MX" sz="1800" dirty="0" smtClean="0">
                <a:latin typeface="+mn-lt"/>
              </a:rPr>
              <a:t> en el número de préstamos colocados, así como un decremento </a:t>
            </a:r>
            <a:r>
              <a:rPr lang="es-MX" sz="1800" dirty="0">
                <a:latin typeface="+mn-lt"/>
              </a:rPr>
              <a:t>en el monto colocado del </a:t>
            </a:r>
            <a:r>
              <a:rPr lang="es-MX" sz="1800" b="1" dirty="0" smtClean="0">
                <a:solidFill>
                  <a:srgbClr val="FF0000"/>
                </a:solidFill>
                <a:latin typeface="+mn-lt"/>
              </a:rPr>
              <a:t>10.80</a:t>
            </a:r>
            <a:r>
              <a:rPr lang="es-MX" sz="1800" b="1" dirty="0">
                <a:solidFill>
                  <a:srgbClr val="FF0000"/>
                </a:solidFill>
                <a:latin typeface="+mn-lt"/>
              </a:rPr>
              <a:t>% </a:t>
            </a:r>
            <a:r>
              <a:rPr lang="es-MX" sz="1800" dirty="0" smtClean="0">
                <a:latin typeface="+mn-lt"/>
              </a:rPr>
              <a:t>(respecto al ejercicio 2019).</a:t>
            </a:r>
            <a:endParaRPr lang="es-MX" sz="1800" dirty="0">
              <a:latin typeface="+mn-lt"/>
            </a:endParaRPr>
          </a:p>
        </p:txBody>
      </p:sp>
      <p:pic>
        <p:nvPicPr>
          <p:cNvPr id="6" name="Imagen 5"/>
          <p:cNvPicPr>
            <a:picLocks noChangeAspect="1"/>
          </p:cNvPicPr>
          <p:nvPr/>
        </p:nvPicPr>
        <p:blipFill>
          <a:blip r:embed="rId2"/>
          <a:stretch>
            <a:fillRect/>
          </a:stretch>
        </p:blipFill>
        <p:spPr>
          <a:xfrm>
            <a:off x="1022527" y="996950"/>
            <a:ext cx="7426015" cy="4136524"/>
          </a:xfrm>
          <a:prstGeom prst="rect">
            <a:avLst/>
          </a:prstGeom>
        </p:spPr>
      </p:pic>
      <p:sp>
        <p:nvSpPr>
          <p:cNvPr id="7" name="6 Título"/>
          <p:cNvSpPr txBox="1">
            <a:spLocks/>
          </p:cNvSpPr>
          <p:nvPr/>
        </p:nvSpPr>
        <p:spPr>
          <a:xfrm>
            <a:off x="1674254" y="103031"/>
            <a:ext cx="6774288" cy="515061"/>
          </a:xfrm>
          <a:prstGeom prst="rect">
            <a:avLst/>
          </a:prstGeom>
        </p:spPr>
        <p:txBody>
          <a:bodyPr/>
          <a:lstStyle>
            <a:lvl1pPr algn="l" defTabSz="685783"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l" defTabSz="685783" rtl="0" eaLnBrk="1" fontAlgn="auto" latinLnBrk="0" hangingPunct="1">
              <a:lnSpc>
                <a:spcPct val="90000"/>
              </a:lnSpc>
              <a:spcBef>
                <a:spcPct val="0"/>
              </a:spcBef>
              <a:spcAft>
                <a:spcPts val="0"/>
              </a:spcAft>
              <a:buClrTx/>
              <a:buSzTx/>
              <a:buFontTx/>
              <a:buNone/>
              <a:tabLst/>
              <a:defRPr/>
            </a:pPr>
            <a:r>
              <a:rPr kumimoji="0" lang="es-MX" sz="2400" b="0" i="0" u="none" strike="noStrike" kern="1200" cap="none" spc="0" normalizeH="0" baseline="0" noProof="0" dirty="0" smtClean="0">
                <a:ln>
                  <a:noFill/>
                </a:ln>
                <a:solidFill>
                  <a:prstClr val="white">
                    <a:lumMod val="85000"/>
                  </a:prstClr>
                </a:solidFill>
                <a:effectLst/>
                <a:uLnTx/>
                <a:uFillTx/>
                <a:latin typeface="Candara"/>
                <a:ea typeface="+mj-ea"/>
                <a:cs typeface="Calibri" panose="020F0502020204030204" pitchFamily="34" charset="0"/>
              </a:rPr>
              <a:t>Cierre Presupuestal 2020</a:t>
            </a:r>
            <a:endParaRPr kumimoji="0" lang="es-MX" sz="2400" b="0" i="0" u="none" strike="noStrike" kern="1200" cap="none" spc="0" normalizeH="0" baseline="0" noProof="0" dirty="0">
              <a:ln>
                <a:noFill/>
              </a:ln>
              <a:solidFill>
                <a:prstClr val="white">
                  <a:lumMod val="85000"/>
                </a:prstClr>
              </a:solidFill>
              <a:effectLst/>
              <a:uLnTx/>
              <a:uFillTx/>
              <a:latin typeface="Candara"/>
              <a:ea typeface="+mj-ea"/>
              <a:cs typeface="Calibri" panose="020F0502020204030204" pitchFamily="34" charset="0"/>
            </a:endParaRPr>
          </a:p>
        </p:txBody>
      </p:sp>
      <p:sp>
        <p:nvSpPr>
          <p:cNvPr id="8" name="Marcador de número de diapositiva 1"/>
          <p:cNvSpPr>
            <a:spLocks noGrp="1"/>
          </p:cNvSpPr>
          <p:nvPr>
            <p:ph type="sldNum" sz="quarter" idx="4"/>
          </p:nvPr>
        </p:nvSpPr>
        <p:spPr>
          <a:xfrm>
            <a:off x="6553200" y="6356352"/>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tint val="75000"/>
                  </a:prstClr>
                </a:solidFill>
                <a:effectLst/>
                <a:uLnTx/>
                <a:uFillTx/>
                <a:latin typeface="Candara"/>
                <a:ea typeface="+mn-ea"/>
                <a:cs typeface="+mn-cs"/>
              </a:rPr>
              <a:t>42</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84808978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sz="quarter" idx="14"/>
          </p:nvPr>
        </p:nvSpPr>
        <p:spPr/>
        <p:txBody>
          <a:bodyPr/>
          <a:lstStyle/>
          <a:p>
            <a:r>
              <a:rPr lang="es-MX" dirty="0" smtClean="0">
                <a:latin typeface="+mn-lt"/>
              </a:rPr>
              <a:t>Egresos</a:t>
            </a:r>
            <a:endParaRPr lang="es-MX" dirty="0">
              <a:latin typeface="+mn-lt"/>
            </a:endParaRPr>
          </a:p>
        </p:txBody>
      </p:sp>
      <p:sp>
        <p:nvSpPr>
          <p:cNvPr id="9" name="Marcador de texto 8"/>
          <p:cNvSpPr>
            <a:spLocks noGrp="1"/>
          </p:cNvSpPr>
          <p:nvPr>
            <p:ph type="body" sz="quarter" idx="15"/>
          </p:nvPr>
        </p:nvSpPr>
        <p:spPr>
          <a:xfrm>
            <a:off x="5839325" y="6077573"/>
            <a:ext cx="3076075" cy="247026"/>
          </a:xfrm>
        </p:spPr>
        <p:txBody>
          <a:bodyPr/>
          <a:lstStyle/>
          <a:p>
            <a:pPr algn="r"/>
            <a:r>
              <a:rPr lang="es-MX" b="1" i="1" dirty="0" smtClean="0"/>
              <a:t>(Ver notas en siguiente página)</a:t>
            </a:r>
            <a:endParaRPr lang="es-MX" b="1" i="1" dirty="0"/>
          </a:p>
        </p:txBody>
      </p:sp>
      <p:graphicFrame>
        <p:nvGraphicFramePr>
          <p:cNvPr id="8" name="Gráfico 7">
            <a:extLst>
              <a:ext uri="{FF2B5EF4-FFF2-40B4-BE49-F238E27FC236}">
                <a16:creationId xmlns:a16="http://schemas.microsoft.com/office/drawing/2014/main" id="{00000000-0008-0000-0400-000007000000}"/>
              </a:ext>
            </a:extLst>
          </p:cNvPr>
          <p:cNvGraphicFramePr>
            <a:graphicFrameLocks/>
          </p:cNvGraphicFramePr>
          <p:nvPr>
            <p:extLst/>
          </p:nvPr>
        </p:nvGraphicFramePr>
        <p:xfrm>
          <a:off x="2733630" y="3944332"/>
          <a:ext cx="3651338" cy="213324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Objeto 10"/>
          <p:cNvGraphicFramePr>
            <a:graphicFrameLocks noChangeAspect="1"/>
          </p:cNvGraphicFramePr>
          <p:nvPr>
            <p:extLst/>
          </p:nvPr>
        </p:nvGraphicFramePr>
        <p:xfrm>
          <a:off x="449261" y="1283191"/>
          <a:ext cx="8220075" cy="2762250"/>
        </p:xfrm>
        <a:graphic>
          <a:graphicData uri="http://schemas.openxmlformats.org/presentationml/2006/ole">
            <mc:AlternateContent xmlns:mc="http://schemas.openxmlformats.org/markup-compatibility/2006">
              <mc:Choice xmlns:v="urn:schemas-microsoft-com:vml" Requires="v">
                <p:oleObj spid="_x0000_s4111" name="Hoja de cálculo" r:id="rId4" imgW="8219969" imgH="2762230" progId="Excel.Sheet.12">
                  <p:embed/>
                </p:oleObj>
              </mc:Choice>
              <mc:Fallback>
                <p:oleObj name="Hoja de cálculo" r:id="rId4" imgW="8219969" imgH="2762230" progId="Excel.Sheet.12">
                  <p:embed/>
                  <p:pic>
                    <p:nvPicPr>
                      <p:cNvPr id="11" name="Objeto 10"/>
                      <p:cNvPicPr/>
                      <p:nvPr/>
                    </p:nvPicPr>
                    <p:blipFill>
                      <a:blip r:embed="rId5"/>
                      <a:stretch>
                        <a:fillRect/>
                      </a:stretch>
                    </p:blipFill>
                    <p:spPr>
                      <a:xfrm>
                        <a:off x="449261" y="1283191"/>
                        <a:ext cx="8220075" cy="2762250"/>
                      </a:xfrm>
                      <a:prstGeom prst="rect">
                        <a:avLst/>
                      </a:prstGeom>
                    </p:spPr>
                  </p:pic>
                </p:oleObj>
              </mc:Fallback>
            </mc:AlternateContent>
          </a:graphicData>
        </a:graphic>
      </p:graphicFrame>
      <p:sp>
        <p:nvSpPr>
          <p:cNvPr id="10" name="6 Título"/>
          <p:cNvSpPr txBox="1">
            <a:spLocks/>
          </p:cNvSpPr>
          <p:nvPr/>
        </p:nvSpPr>
        <p:spPr>
          <a:xfrm>
            <a:off x="1674254" y="103031"/>
            <a:ext cx="6774288" cy="515061"/>
          </a:xfrm>
          <a:prstGeom prst="rect">
            <a:avLst/>
          </a:prstGeom>
        </p:spPr>
        <p:txBody>
          <a:bodyPr/>
          <a:lstStyle>
            <a:lvl1pPr algn="l" defTabSz="685783"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l" defTabSz="685783" rtl="0" eaLnBrk="1" fontAlgn="auto" latinLnBrk="0" hangingPunct="1">
              <a:lnSpc>
                <a:spcPct val="90000"/>
              </a:lnSpc>
              <a:spcBef>
                <a:spcPct val="0"/>
              </a:spcBef>
              <a:spcAft>
                <a:spcPts val="0"/>
              </a:spcAft>
              <a:buClrTx/>
              <a:buSzTx/>
              <a:buFontTx/>
              <a:buNone/>
              <a:tabLst/>
              <a:defRPr/>
            </a:pPr>
            <a:r>
              <a:rPr kumimoji="0" lang="es-MX" sz="2400" b="0" i="0" u="none" strike="noStrike" kern="1200" cap="none" spc="0" normalizeH="0" baseline="0" noProof="0" dirty="0" smtClean="0">
                <a:ln>
                  <a:noFill/>
                </a:ln>
                <a:solidFill>
                  <a:prstClr val="white">
                    <a:lumMod val="85000"/>
                  </a:prstClr>
                </a:solidFill>
                <a:effectLst/>
                <a:uLnTx/>
                <a:uFillTx/>
                <a:latin typeface="Candara"/>
                <a:ea typeface="+mj-ea"/>
                <a:cs typeface="Calibri" panose="020F0502020204030204" pitchFamily="34" charset="0"/>
              </a:rPr>
              <a:t>Cierre Presupuestal 2020</a:t>
            </a:r>
            <a:endParaRPr kumimoji="0" lang="es-MX" sz="2400" b="0" i="0" u="none" strike="noStrike" kern="1200" cap="none" spc="0" normalizeH="0" baseline="0" noProof="0" dirty="0">
              <a:ln>
                <a:noFill/>
              </a:ln>
              <a:solidFill>
                <a:prstClr val="white">
                  <a:lumMod val="85000"/>
                </a:prstClr>
              </a:solidFill>
              <a:effectLst/>
              <a:uLnTx/>
              <a:uFillTx/>
              <a:latin typeface="Candara"/>
              <a:ea typeface="+mj-ea"/>
              <a:cs typeface="Calibri" panose="020F0502020204030204" pitchFamily="34" charset="0"/>
            </a:endParaRPr>
          </a:p>
        </p:txBody>
      </p:sp>
      <p:sp>
        <p:nvSpPr>
          <p:cNvPr id="12" name="Marcador de número de diapositiva 1"/>
          <p:cNvSpPr>
            <a:spLocks noGrp="1"/>
          </p:cNvSpPr>
          <p:nvPr>
            <p:ph type="sldNum" sz="quarter" idx="4"/>
          </p:nvPr>
        </p:nvSpPr>
        <p:spPr>
          <a:xfrm>
            <a:off x="6553200" y="6356352"/>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tint val="75000"/>
                  </a:prstClr>
                </a:solidFill>
                <a:effectLst/>
                <a:uLnTx/>
                <a:uFillTx/>
                <a:latin typeface="Candara"/>
                <a:ea typeface="+mn-ea"/>
                <a:cs typeface="+mn-cs"/>
              </a:rPr>
              <a:t>43</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47807675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sz="quarter" idx="14"/>
          </p:nvPr>
        </p:nvSpPr>
        <p:spPr>
          <a:xfrm>
            <a:off x="266701" y="835527"/>
            <a:ext cx="8636000" cy="419100"/>
          </a:xfrm>
        </p:spPr>
        <p:txBody>
          <a:bodyPr/>
          <a:lstStyle/>
          <a:p>
            <a:r>
              <a:rPr lang="es-MX" dirty="0" smtClean="0">
                <a:latin typeface="+mn-lt"/>
              </a:rPr>
              <a:t>Egresos</a:t>
            </a:r>
            <a:endParaRPr lang="es-MX" dirty="0">
              <a:latin typeface="+mn-lt"/>
            </a:endParaRPr>
          </a:p>
        </p:txBody>
      </p:sp>
      <p:sp>
        <p:nvSpPr>
          <p:cNvPr id="9" name="Marcador de texto 8"/>
          <p:cNvSpPr>
            <a:spLocks noGrp="1"/>
          </p:cNvSpPr>
          <p:nvPr>
            <p:ph type="body" sz="quarter" idx="15"/>
          </p:nvPr>
        </p:nvSpPr>
        <p:spPr/>
        <p:txBody>
          <a:bodyPr/>
          <a:lstStyle/>
          <a:p>
            <a:pPr marL="342900" indent="-342900">
              <a:buFont typeface="+mj-lt"/>
              <a:buAutoNum type="arabicPeriod"/>
            </a:pPr>
            <a:r>
              <a:rPr lang="es-MX" sz="1600" dirty="0" smtClean="0">
                <a:latin typeface="+mn-lt"/>
              </a:rPr>
              <a:t>El Capítulo 1000 Servicios Personales presenta un subejercicio de 26.2 mdp derivados de Vacantes, principalmente  identificadas en la Dirección General de Servicios Médicos (Médicos Generales), así como de gastos no devengados por la Dirección General de Administración tales como: Retribuciones por Servicio de Carácter Social, Remuneraciones por Horas Extra, Otras Compensaciones, Cuotas al IMSS por Enfermedades y Maternidad, Indemnizaciones por Separación, Fondo de Retiro y Otras Medidas de Carácter Laboral y Económico.</a:t>
            </a:r>
          </a:p>
          <a:p>
            <a:pPr marL="342900" indent="-342900">
              <a:buFont typeface="+mj-lt"/>
              <a:buAutoNum type="arabicPeriod"/>
            </a:pPr>
            <a:r>
              <a:rPr lang="es-MX" sz="1600" dirty="0" smtClean="0">
                <a:latin typeface="+mn-lt"/>
              </a:rPr>
              <a:t>El Capítulo 2000 Materiales y Suministros presenta un subejercicio de 67.7 mdp, de los cuales 62.1 mdp (92%) corresponden a la Dirección General de Servicios Médicos, identificando las siguientes partidas:</a:t>
            </a:r>
          </a:p>
          <a:p>
            <a:pPr marL="971533" lvl="1" indent="-285750">
              <a:buFont typeface="Arial" panose="020B0604020202020204" pitchFamily="34" charset="0"/>
              <a:buChar char="•"/>
            </a:pPr>
            <a:r>
              <a:rPr lang="es-MX" sz="1600" dirty="0" smtClean="0">
                <a:latin typeface="+mn-lt"/>
              </a:rPr>
              <a:t>2531 Medicinas y Productos Farmacéuticos por 60.9 mdp</a:t>
            </a:r>
            <a:endParaRPr lang="es-MX" sz="1600" dirty="0">
              <a:latin typeface="+mn-lt"/>
            </a:endParaRPr>
          </a:p>
          <a:p>
            <a:pPr marL="971533" lvl="1" indent="-285750">
              <a:buFont typeface="Arial" panose="020B0604020202020204" pitchFamily="34" charset="0"/>
              <a:buChar char="•"/>
            </a:pPr>
            <a:r>
              <a:rPr lang="es-MX" sz="1600" dirty="0" smtClean="0">
                <a:latin typeface="+mn-lt"/>
              </a:rPr>
              <a:t>2541 Materiales, Accesorios y Suministros Médicos por 716 mil pesos</a:t>
            </a:r>
          </a:p>
          <a:p>
            <a:pPr marL="971533" lvl="1" indent="-285750">
              <a:buFont typeface="Arial" panose="020B0604020202020204" pitchFamily="34" charset="0"/>
              <a:buChar char="•"/>
            </a:pPr>
            <a:r>
              <a:rPr lang="es-MX" sz="1600" dirty="0" smtClean="0">
                <a:latin typeface="+mn-lt"/>
              </a:rPr>
              <a:t>2551 Materiales, </a:t>
            </a:r>
            <a:r>
              <a:rPr lang="es-MX" sz="1600" dirty="0">
                <a:latin typeface="+mn-lt"/>
              </a:rPr>
              <a:t>Accesorios y Suministros </a:t>
            </a:r>
            <a:r>
              <a:rPr lang="es-MX" sz="1600" dirty="0" smtClean="0">
                <a:latin typeface="+mn-lt"/>
              </a:rPr>
              <a:t>de Laboratorio por 502 mil pesos</a:t>
            </a:r>
          </a:p>
          <a:p>
            <a:pPr marL="342900" indent="-342900">
              <a:buFont typeface="+mj-lt"/>
              <a:buAutoNum type="arabicPeriod"/>
            </a:pPr>
            <a:r>
              <a:rPr lang="es-MX" sz="1600" dirty="0" smtClean="0">
                <a:latin typeface="+mn-lt"/>
              </a:rPr>
              <a:t>El </a:t>
            </a:r>
            <a:r>
              <a:rPr lang="es-MX" sz="1600" dirty="0">
                <a:latin typeface="+mn-lt"/>
              </a:rPr>
              <a:t>Capítulo </a:t>
            </a:r>
            <a:r>
              <a:rPr lang="es-MX" sz="1600" dirty="0" smtClean="0">
                <a:latin typeface="+mn-lt"/>
              </a:rPr>
              <a:t>3000 Servicios Generales presenta </a:t>
            </a:r>
            <a:r>
              <a:rPr lang="es-MX" sz="1600" dirty="0">
                <a:latin typeface="+mn-lt"/>
              </a:rPr>
              <a:t>un subejercicio de </a:t>
            </a:r>
            <a:r>
              <a:rPr lang="es-MX" sz="1600" dirty="0" smtClean="0">
                <a:latin typeface="+mn-lt"/>
              </a:rPr>
              <a:t>235.2 </a:t>
            </a:r>
            <a:r>
              <a:rPr lang="es-MX" sz="1600" dirty="0">
                <a:latin typeface="+mn-lt"/>
              </a:rPr>
              <a:t>mdp, de los cuales </a:t>
            </a:r>
            <a:r>
              <a:rPr lang="es-MX" sz="1600" dirty="0" smtClean="0">
                <a:latin typeface="+mn-lt"/>
              </a:rPr>
              <a:t>211.9 mdp (90%) </a:t>
            </a:r>
            <a:r>
              <a:rPr lang="es-MX" sz="1600" dirty="0">
                <a:latin typeface="+mn-lt"/>
              </a:rPr>
              <a:t>corresponden a la Dirección General de Servicios Médicos, </a:t>
            </a:r>
            <a:r>
              <a:rPr lang="es-MX" sz="1600" dirty="0" smtClean="0">
                <a:latin typeface="+mn-lt"/>
              </a:rPr>
              <a:t>mismos que se encuentran identificados en la partida 3992 Subcontratación de Servicios con Terceros (Servicios Subrogados).</a:t>
            </a:r>
          </a:p>
          <a:p>
            <a:pPr marL="342900" indent="-342900">
              <a:buFont typeface="+mj-lt"/>
              <a:buAutoNum type="arabicPeriod"/>
            </a:pPr>
            <a:r>
              <a:rPr lang="es-MX" sz="1600" dirty="0" smtClean="0">
                <a:latin typeface="+mn-lt"/>
              </a:rPr>
              <a:t>El Capítulo 4000 Pensiones y Jubilaciones presenta un subejercicio de 307.6 mdp mismos que corresponden a la sobre estimación considerada por el estudio actuarial, para cubrir aquellos pensionados y jubilados con derecho adquirido y que no han realizado su trámite de pensión.</a:t>
            </a:r>
            <a:endParaRPr lang="es-MX" sz="1600" dirty="0">
              <a:latin typeface="+mn-lt"/>
            </a:endParaRPr>
          </a:p>
          <a:p>
            <a:pPr marL="342900" indent="-342900">
              <a:buFont typeface="+mj-lt"/>
              <a:buAutoNum type="arabicPeriod"/>
            </a:pPr>
            <a:endParaRPr lang="es-MX" sz="1600" dirty="0" smtClean="0">
              <a:latin typeface="+mn-lt"/>
            </a:endParaRPr>
          </a:p>
          <a:p>
            <a:pPr marL="1028683" lvl="1" indent="-342900">
              <a:buFont typeface="+mj-lt"/>
              <a:buAutoNum type="arabicPeriod"/>
            </a:pPr>
            <a:endParaRPr lang="es-MX" sz="1600" dirty="0" smtClean="0">
              <a:latin typeface="+mn-lt"/>
            </a:endParaRPr>
          </a:p>
        </p:txBody>
      </p:sp>
      <p:sp>
        <p:nvSpPr>
          <p:cNvPr id="6" name="6 Título"/>
          <p:cNvSpPr txBox="1">
            <a:spLocks/>
          </p:cNvSpPr>
          <p:nvPr/>
        </p:nvSpPr>
        <p:spPr>
          <a:xfrm>
            <a:off x="1674254" y="103031"/>
            <a:ext cx="6774288" cy="515061"/>
          </a:xfrm>
          <a:prstGeom prst="rect">
            <a:avLst/>
          </a:prstGeom>
        </p:spPr>
        <p:txBody>
          <a:bodyPr/>
          <a:lstStyle>
            <a:lvl1pPr algn="l" defTabSz="685783"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l" defTabSz="685783" rtl="0" eaLnBrk="1" fontAlgn="auto" latinLnBrk="0" hangingPunct="1">
              <a:lnSpc>
                <a:spcPct val="90000"/>
              </a:lnSpc>
              <a:spcBef>
                <a:spcPct val="0"/>
              </a:spcBef>
              <a:spcAft>
                <a:spcPts val="0"/>
              </a:spcAft>
              <a:buClrTx/>
              <a:buSzTx/>
              <a:buFontTx/>
              <a:buNone/>
              <a:tabLst/>
              <a:defRPr/>
            </a:pPr>
            <a:r>
              <a:rPr kumimoji="0" lang="es-MX" sz="2400" b="0" i="0" u="none" strike="noStrike" kern="1200" cap="none" spc="0" normalizeH="0" baseline="0" noProof="0" dirty="0" smtClean="0">
                <a:ln>
                  <a:noFill/>
                </a:ln>
                <a:solidFill>
                  <a:prstClr val="white">
                    <a:lumMod val="85000"/>
                  </a:prstClr>
                </a:solidFill>
                <a:effectLst/>
                <a:uLnTx/>
                <a:uFillTx/>
                <a:latin typeface="Candara"/>
                <a:ea typeface="+mj-ea"/>
                <a:cs typeface="Calibri" panose="020F0502020204030204" pitchFamily="34" charset="0"/>
              </a:rPr>
              <a:t>Cierre Presupuestal 2020</a:t>
            </a:r>
            <a:endParaRPr kumimoji="0" lang="es-MX" sz="2400" b="0" i="0" u="none" strike="noStrike" kern="1200" cap="none" spc="0" normalizeH="0" baseline="0" noProof="0" dirty="0">
              <a:ln>
                <a:noFill/>
              </a:ln>
              <a:solidFill>
                <a:prstClr val="white">
                  <a:lumMod val="85000"/>
                </a:prstClr>
              </a:solidFill>
              <a:effectLst/>
              <a:uLnTx/>
              <a:uFillTx/>
              <a:latin typeface="Candara"/>
              <a:ea typeface="+mj-ea"/>
              <a:cs typeface="Calibri" panose="020F0502020204030204" pitchFamily="34" charset="0"/>
            </a:endParaRPr>
          </a:p>
        </p:txBody>
      </p:sp>
      <p:sp>
        <p:nvSpPr>
          <p:cNvPr id="7" name="Marcador de número de diapositiva 1"/>
          <p:cNvSpPr>
            <a:spLocks noGrp="1"/>
          </p:cNvSpPr>
          <p:nvPr>
            <p:ph type="sldNum" sz="quarter" idx="4"/>
          </p:nvPr>
        </p:nvSpPr>
        <p:spPr>
          <a:xfrm>
            <a:off x="6553200" y="6356352"/>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tint val="75000"/>
                  </a:prstClr>
                </a:solidFill>
                <a:effectLst/>
                <a:uLnTx/>
                <a:uFillTx/>
                <a:latin typeface="Candara"/>
                <a:ea typeface="+mn-ea"/>
                <a:cs typeface="+mn-cs"/>
              </a:rPr>
              <a:t>44</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39378538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sz="quarter" idx="14"/>
          </p:nvPr>
        </p:nvSpPr>
        <p:spPr/>
        <p:txBody>
          <a:bodyPr/>
          <a:lstStyle/>
          <a:p>
            <a:r>
              <a:rPr lang="es-MX" dirty="0" smtClean="0">
                <a:latin typeface="+mn-lt"/>
              </a:rPr>
              <a:t>Egresos</a:t>
            </a:r>
            <a:endParaRPr lang="es-MX" dirty="0">
              <a:latin typeface="+mn-lt"/>
            </a:endParaRPr>
          </a:p>
        </p:txBody>
      </p:sp>
      <p:sp>
        <p:nvSpPr>
          <p:cNvPr id="9" name="Marcador de texto 8"/>
          <p:cNvSpPr>
            <a:spLocks noGrp="1"/>
          </p:cNvSpPr>
          <p:nvPr>
            <p:ph type="body" sz="quarter" idx="15"/>
          </p:nvPr>
        </p:nvSpPr>
        <p:spPr/>
        <p:txBody>
          <a:bodyPr/>
          <a:lstStyle/>
          <a:p>
            <a:pPr marL="342900" indent="-342900">
              <a:buFont typeface="+mj-lt"/>
              <a:buAutoNum type="arabicPeriod" startAt="5"/>
            </a:pPr>
            <a:r>
              <a:rPr lang="es-MX" sz="1600" dirty="0" smtClean="0">
                <a:latin typeface="+mn-lt"/>
              </a:rPr>
              <a:t>El Capítulo 5000 Bienes Muebles e Inmuebles presenta un subejercicio de 27.8 mdp  derivados de los retrasos en los procesos licitatorios de los proyectos PY83 Infraestructura para el SITE y PY26 Equipo de Cómputo por un monto de 24 mdp</a:t>
            </a:r>
            <a:r>
              <a:rPr lang="es-MX" sz="1600" dirty="0">
                <a:latin typeface="+mn-lt"/>
              </a:rPr>
              <a:t> </a:t>
            </a:r>
            <a:r>
              <a:rPr lang="es-MX" sz="1600" dirty="0" smtClean="0">
                <a:latin typeface="+mn-lt"/>
              </a:rPr>
              <a:t>(86.3 %).</a:t>
            </a:r>
          </a:p>
          <a:p>
            <a:pPr marL="342900" indent="-342900">
              <a:buFont typeface="+mj-lt"/>
              <a:buAutoNum type="arabicPeriod" startAt="5"/>
            </a:pPr>
            <a:r>
              <a:rPr lang="es-MX" sz="1600" dirty="0" smtClean="0">
                <a:latin typeface="+mn-lt"/>
              </a:rPr>
              <a:t>El Capítulo 6000 Inversión Pública presenta un subejercicio de 2.8 mdp </a:t>
            </a:r>
            <a:r>
              <a:rPr lang="es-MX" sz="1600" dirty="0">
                <a:latin typeface="+mn-lt"/>
              </a:rPr>
              <a:t> </a:t>
            </a:r>
            <a:r>
              <a:rPr lang="es-MX" sz="1600" dirty="0" smtClean="0">
                <a:latin typeface="+mn-lt"/>
              </a:rPr>
              <a:t>derivado de la construcción de Pozo de Agua en los Salones de Eventos Hermano Sol Hermana Agua.</a:t>
            </a:r>
            <a:endParaRPr lang="es-MX" sz="1600" dirty="0">
              <a:latin typeface="+mn-lt"/>
            </a:endParaRPr>
          </a:p>
          <a:p>
            <a:pPr marL="342900" indent="-342900">
              <a:buFont typeface="+mj-lt"/>
              <a:buAutoNum type="arabicPeriod" startAt="5"/>
            </a:pPr>
            <a:r>
              <a:rPr lang="es-MX" sz="1600" dirty="0" smtClean="0">
                <a:latin typeface="+mn-lt"/>
              </a:rPr>
              <a:t>El Capítulo 7000 Inversión Financiera presenta un subejercicio de 2,158 mdp derivado de la falta de colocación de préstamos en sus diversas modalidades, distribuidos de la siguiente manera:</a:t>
            </a:r>
          </a:p>
          <a:p>
            <a:pPr marL="971533" lvl="1" indent="-285750">
              <a:buFont typeface="Arial" panose="020B0604020202020204" pitchFamily="34" charset="0"/>
              <a:buChar char="•"/>
            </a:pPr>
            <a:r>
              <a:rPr lang="es-MX" sz="1600" dirty="0" smtClean="0">
                <a:latin typeface="+mn-lt"/>
              </a:rPr>
              <a:t>PCP por un monto de 1,658 mdp</a:t>
            </a:r>
          </a:p>
          <a:p>
            <a:pPr marL="971533" lvl="1" indent="-285750">
              <a:buFont typeface="Arial" panose="020B0604020202020204" pitchFamily="34" charset="0"/>
              <a:buChar char="•"/>
            </a:pPr>
            <a:r>
              <a:rPr lang="es-MX" sz="1600" dirty="0" smtClean="0">
                <a:latin typeface="+mn-lt"/>
              </a:rPr>
              <a:t>PMP por un monto de 144.2 mdp</a:t>
            </a:r>
          </a:p>
          <a:p>
            <a:pPr marL="971533" lvl="1" indent="-285750">
              <a:buFont typeface="Arial" panose="020B0604020202020204" pitchFamily="34" charset="0"/>
              <a:buChar char="•"/>
            </a:pPr>
            <a:r>
              <a:rPr lang="es-MX" sz="1600" dirty="0" smtClean="0">
                <a:latin typeface="+mn-lt"/>
              </a:rPr>
              <a:t>PLMP por un monto de 103 mdp</a:t>
            </a:r>
          </a:p>
          <a:p>
            <a:pPr marL="971533" lvl="1" indent="-285750">
              <a:buFont typeface="Arial" panose="020B0604020202020204" pitchFamily="34" charset="0"/>
              <a:buChar char="•"/>
            </a:pPr>
            <a:r>
              <a:rPr lang="es-MX" sz="1600" dirty="0" smtClean="0">
                <a:latin typeface="+mn-lt"/>
              </a:rPr>
              <a:t>PH por un monto de 252.4 mdp</a:t>
            </a:r>
          </a:p>
        </p:txBody>
      </p:sp>
      <p:sp>
        <p:nvSpPr>
          <p:cNvPr id="6" name="6 Título"/>
          <p:cNvSpPr txBox="1">
            <a:spLocks/>
          </p:cNvSpPr>
          <p:nvPr/>
        </p:nvSpPr>
        <p:spPr>
          <a:xfrm>
            <a:off x="1674254" y="103031"/>
            <a:ext cx="6774288" cy="515061"/>
          </a:xfrm>
          <a:prstGeom prst="rect">
            <a:avLst/>
          </a:prstGeom>
        </p:spPr>
        <p:txBody>
          <a:bodyPr/>
          <a:lstStyle>
            <a:lvl1pPr algn="l" defTabSz="685783"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l" defTabSz="685783" rtl="0" eaLnBrk="1" fontAlgn="auto" latinLnBrk="0" hangingPunct="1">
              <a:lnSpc>
                <a:spcPct val="90000"/>
              </a:lnSpc>
              <a:spcBef>
                <a:spcPct val="0"/>
              </a:spcBef>
              <a:spcAft>
                <a:spcPts val="0"/>
              </a:spcAft>
              <a:buClrTx/>
              <a:buSzTx/>
              <a:buFontTx/>
              <a:buNone/>
              <a:tabLst/>
              <a:defRPr/>
            </a:pPr>
            <a:r>
              <a:rPr kumimoji="0" lang="es-MX" sz="2400" b="0" i="0" u="none" strike="noStrike" kern="1200" cap="none" spc="0" normalizeH="0" baseline="0" noProof="0" dirty="0" smtClean="0">
                <a:ln>
                  <a:noFill/>
                </a:ln>
                <a:solidFill>
                  <a:prstClr val="white">
                    <a:lumMod val="85000"/>
                  </a:prstClr>
                </a:solidFill>
                <a:effectLst/>
                <a:uLnTx/>
                <a:uFillTx/>
                <a:latin typeface="Candara"/>
                <a:ea typeface="+mj-ea"/>
                <a:cs typeface="Calibri" panose="020F0502020204030204" pitchFamily="34" charset="0"/>
              </a:rPr>
              <a:t>Cierre Presupuestal 2020</a:t>
            </a:r>
            <a:endParaRPr kumimoji="0" lang="es-MX" sz="2400" b="0" i="0" u="none" strike="noStrike" kern="1200" cap="none" spc="0" normalizeH="0" baseline="0" noProof="0" dirty="0">
              <a:ln>
                <a:noFill/>
              </a:ln>
              <a:solidFill>
                <a:prstClr val="white">
                  <a:lumMod val="85000"/>
                </a:prstClr>
              </a:solidFill>
              <a:effectLst/>
              <a:uLnTx/>
              <a:uFillTx/>
              <a:latin typeface="Candara"/>
              <a:ea typeface="+mj-ea"/>
              <a:cs typeface="Calibri" panose="020F0502020204030204" pitchFamily="34" charset="0"/>
            </a:endParaRPr>
          </a:p>
        </p:txBody>
      </p:sp>
      <p:sp>
        <p:nvSpPr>
          <p:cNvPr id="7" name="Marcador de número de diapositiva 1"/>
          <p:cNvSpPr>
            <a:spLocks noGrp="1"/>
          </p:cNvSpPr>
          <p:nvPr>
            <p:ph type="sldNum" sz="quarter" idx="4"/>
          </p:nvPr>
        </p:nvSpPr>
        <p:spPr>
          <a:xfrm>
            <a:off x="6553200" y="6356352"/>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tint val="75000"/>
                  </a:prstClr>
                </a:solidFill>
                <a:effectLst/>
                <a:uLnTx/>
                <a:uFillTx/>
                <a:latin typeface="Candara"/>
                <a:ea typeface="+mn-ea"/>
                <a:cs typeface="+mn-cs"/>
              </a:rPr>
              <a:t>45</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122447480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sz="quarter" idx="14"/>
          </p:nvPr>
        </p:nvSpPr>
        <p:spPr/>
        <p:txBody>
          <a:bodyPr/>
          <a:lstStyle/>
          <a:p>
            <a:r>
              <a:rPr lang="es-MX" dirty="0" smtClean="0">
                <a:latin typeface="+mn-lt"/>
              </a:rPr>
              <a:t>Informe de Adecuaciones Presupuestales</a:t>
            </a:r>
            <a:endParaRPr lang="es-MX" dirty="0">
              <a:latin typeface="+mn-lt"/>
            </a:endParaRPr>
          </a:p>
        </p:txBody>
      </p:sp>
      <p:sp>
        <p:nvSpPr>
          <p:cNvPr id="9" name="Marcador de texto 8"/>
          <p:cNvSpPr>
            <a:spLocks noGrp="1"/>
          </p:cNvSpPr>
          <p:nvPr>
            <p:ph type="body" sz="quarter" idx="15"/>
          </p:nvPr>
        </p:nvSpPr>
        <p:spPr>
          <a:xfrm>
            <a:off x="362953" y="1206500"/>
            <a:ext cx="8648700" cy="4940300"/>
          </a:xfrm>
        </p:spPr>
        <p:txBody>
          <a:bodyPr/>
          <a:lstStyle/>
          <a:p>
            <a:r>
              <a:rPr lang="es-MX" sz="1600" dirty="0" smtClean="0">
                <a:latin typeface="+mn-lt"/>
              </a:rPr>
              <a:t>De conformidad con las Políticas de Adecuación Presupuestal autorizadas para el ejercicio 2020 en sesión de Consejo Directivo 02/2020 del 26 de febrero de 2020 se presenta el siguiente informe de adecuaciones presupuestales realizadas durante el ejercicio, haciendo mención que al inicio del ejercicio 2020 se realizó la carga del presupuesto modificado 2019, mismo que ascendía a $19,512’339,118; ahora bien en la sesión anteriormente señalada, se autorizó un presupuesto para el ejercicio 2020 por $20,773’582,545.</a:t>
            </a:r>
          </a:p>
          <a:p>
            <a:endParaRPr lang="es-MX" sz="1600" dirty="0" smtClean="0">
              <a:latin typeface="+mn-lt"/>
            </a:endParaRPr>
          </a:p>
          <a:p>
            <a:r>
              <a:rPr lang="es-MX" sz="1600" dirty="0" smtClean="0">
                <a:latin typeface="+mn-lt"/>
              </a:rPr>
              <a:t>Se realizaron un total de 162 movimientos en el transcurso del ejercicio, de los cuales:</a:t>
            </a:r>
          </a:p>
          <a:p>
            <a:pPr marL="971533" lvl="1" indent="-285750">
              <a:buFont typeface="Arial" panose="020B0604020202020204" pitchFamily="34" charset="0"/>
              <a:buChar char="•"/>
            </a:pPr>
            <a:r>
              <a:rPr lang="es-MX" sz="1600" dirty="0" smtClean="0">
                <a:latin typeface="+mn-lt"/>
              </a:rPr>
              <a:t>39 movimientos para realizar la apertura del presupuesto 2020</a:t>
            </a:r>
          </a:p>
          <a:p>
            <a:pPr marL="971533" lvl="1" indent="-285750">
              <a:buFont typeface="Arial" panose="020B0604020202020204" pitchFamily="34" charset="0"/>
              <a:buChar char="•"/>
            </a:pPr>
            <a:r>
              <a:rPr lang="es-MX" sz="1600" dirty="0" smtClean="0">
                <a:latin typeface="+mn-lt"/>
              </a:rPr>
              <a:t>14 movimientos cancelados por errores involuntarios durante la ejecución</a:t>
            </a:r>
            <a:endParaRPr lang="es-MX" sz="1600" dirty="0">
              <a:latin typeface="+mn-lt"/>
            </a:endParaRPr>
          </a:p>
          <a:p>
            <a:endParaRPr lang="es-MX" sz="1600" dirty="0" smtClean="0">
              <a:latin typeface="+mn-lt"/>
            </a:endParaRPr>
          </a:p>
          <a:p>
            <a:r>
              <a:rPr lang="es-MX" sz="1600" dirty="0" smtClean="0">
                <a:latin typeface="+mn-lt"/>
              </a:rPr>
              <a:t>De los 109 restantes se autorizaron de la siguiente manera:</a:t>
            </a:r>
          </a:p>
          <a:p>
            <a:pPr marL="971533" lvl="1" indent="-285750">
              <a:buFont typeface="Arial" panose="020B0604020202020204" pitchFamily="34" charset="0"/>
              <a:buChar char="•"/>
            </a:pPr>
            <a:r>
              <a:rPr lang="es-MX" sz="1600" dirty="0" smtClean="0">
                <a:latin typeface="+mn-lt"/>
              </a:rPr>
              <a:t>16 por el Consejo Directivo correspondientes a Ampliaciones y Transferencias entre distintos capítulos mayores al 10%.</a:t>
            </a:r>
          </a:p>
          <a:p>
            <a:pPr marL="971533" lvl="1" indent="-285750">
              <a:buFont typeface="Arial" panose="020B0604020202020204" pitchFamily="34" charset="0"/>
              <a:buChar char="•"/>
            </a:pPr>
            <a:r>
              <a:rPr lang="es-MX" sz="1600" dirty="0" smtClean="0">
                <a:latin typeface="+mn-lt"/>
              </a:rPr>
              <a:t>40 por el Director General correspondientes a Transferencias del mismo capítulo menores al 10%</a:t>
            </a:r>
          </a:p>
          <a:p>
            <a:pPr marL="971533" lvl="1" indent="-285750">
              <a:buFont typeface="Arial" panose="020B0604020202020204" pitchFamily="34" charset="0"/>
              <a:buChar char="•"/>
            </a:pPr>
            <a:r>
              <a:rPr lang="es-MX" sz="1600" dirty="0" smtClean="0">
                <a:latin typeface="+mn-lt"/>
              </a:rPr>
              <a:t>53 por el Director General de Finanzas correspondientes a Suficiencias de la misma partida</a:t>
            </a:r>
          </a:p>
          <a:p>
            <a:pPr lvl="1" indent="0">
              <a:buNone/>
            </a:pPr>
            <a:endParaRPr lang="es-MX" sz="1600" dirty="0">
              <a:latin typeface="+mn-lt"/>
            </a:endParaRPr>
          </a:p>
          <a:p>
            <a:pPr lvl="1" indent="0" algn="r">
              <a:buNone/>
            </a:pPr>
            <a:r>
              <a:rPr lang="es-MX" sz="1600" b="1" i="1" dirty="0" smtClean="0">
                <a:latin typeface="+mn-lt"/>
              </a:rPr>
              <a:t>(Para detalle ver reporte “Cierre de Movimientos 2020”)</a:t>
            </a:r>
            <a:endParaRPr lang="es-MX" sz="1600" b="1" i="1" dirty="0">
              <a:latin typeface="+mn-lt"/>
            </a:endParaRPr>
          </a:p>
        </p:txBody>
      </p:sp>
      <p:graphicFrame>
        <p:nvGraphicFramePr>
          <p:cNvPr id="4" name="Objeto 3">
            <a:hlinkClick r:id="rId3" action="ppaction://hlinkfile"/>
          </p:cNvPr>
          <p:cNvGraphicFramePr>
            <a:graphicFrameLocks noChangeAspect="1"/>
          </p:cNvGraphicFramePr>
          <p:nvPr>
            <p:extLst>
              <p:ext uri="{D42A27DB-BD31-4B8C-83A1-F6EECF244321}">
                <p14:modId xmlns:p14="http://schemas.microsoft.com/office/powerpoint/2010/main" val="988821473"/>
              </p:ext>
            </p:extLst>
          </p:nvPr>
        </p:nvGraphicFramePr>
        <p:xfrm>
          <a:off x="241300" y="5938837"/>
          <a:ext cx="914400" cy="771525"/>
        </p:xfrm>
        <a:graphic>
          <a:graphicData uri="http://schemas.openxmlformats.org/presentationml/2006/ole">
            <mc:AlternateContent xmlns:mc="http://schemas.openxmlformats.org/markup-compatibility/2006">
              <mc:Choice xmlns:v="urn:schemas-microsoft-com:vml" Requires="v">
                <p:oleObj spid="_x0000_s5135" name="Hoja de cálculo" showAsIcon="1" r:id="rId4" imgW="914400" imgH="771480" progId="Excel.Sheet.12">
                  <p:embed/>
                </p:oleObj>
              </mc:Choice>
              <mc:Fallback>
                <p:oleObj name="Hoja de cálculo" showAsIcon="1" r:id="rId4" imgW="914400" imgH="771480" progId="Excel.Sheet.12">
                  <p:embed/>
                  <p:pic>
                    <p:nvPicPr>
                      <p:cNvPr id="4" name="Objeto 3"/>
                      <p:cNvPicPr/>
                      <p:nvPr/>
                    </p:nvPicPr>
                    <p:blipFill>
                      <a:blip r:embed="rId5"/>
                      <a:stretch>
                        <a:fillRect/>
                      </a:stretch>
                    </p:blipFill>
                    <p:spPr>
                      <a:xfrm>
                        <a:off x="241300" y="5938837"/>
                        <a:ext cx="914400" cy="771525"/>
                      </a:xfrm>
                      <a:prstGeom prst="rect">
                        <a:avLst/>
                      </a:prstGeom>
                    </p:spPr>
                  </p:pic>
                </p:oleObj>
              </mc:Fallback>
            </mc:AlternateContent>
          </a:graphicData>
        </a:graphic>
      </p:graphicFrame>
      <p:sp>
        <p:nvSpPr>
          <p:cNvPr id="7" name="6 Título"/>
          <p:cNvSpPr txBox="1">
            <a:spLocks/>
          </p:cNvSpPr>
          <p:nvPr/>
        </p:nvSpPr>
        <p:spPr>
          <a:xfrm>
            <a:off x="1674254" y="103031"/>
            <a:ext cx="6774288" cy="515061"/>
          </a:xfrm>
          <a:prstGeom prst="rect">
            <a:avLst/>
          </a:prstGeom>
        </p:spPr>
        <p:txBody>
          <a:bodyPr/>
          <a:lstStyle>
            <a:lvl1pPr algn="l" defTabSz="685783"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l" defTabSz="685783" rtl="0" eaLnBrk="1" fontAlgn="auto" latinLnBrk="0" hangingPunct="1">
              <a:lnSpc>
                <a:spcPct val="90000"/>
              </a:lnSpc>
              <a:spcBef>
                <a:spcPct val="0"/>
              </a:spcBef>
              <a:spcAft>
                <a:spcPts val="0"/>
              </a:spcAft>
              <a:buClrTx/>
              <a:buSzTx/>
              <a:buFontTx/>
              <a:buNone/>
              <a:tabLst/>
              <a:defRPr/>
            </a:pPr>
            <a:r>
              <a:rPr kumimoji="0" lang="es-MX" sz="2400" b="0" i="0" u="none" strike="noStrike" kern="1200" cap="none" spc="0" normalizeH="0" baseline="0" noProof="0" dirty="0" smtClean="0">
                <a:ln>
                  <a:noFill/>
                </a:ln>
                <a:solidFill>
                  <a:prstClr val="white">
                    <a:lumMod val="85000"/>
                  </a:prstClr>
                </a:solidFill>
                <a:effectLst/>
                <a:uLnTx/>
                <a:uFillTx/>
                <a:latin typeface="Candara"/>
                <a:ea typeface="+mj-ea"/>
                <a:cs typeface="Calibri" panose="020F0502020204030204" pitchFamily="34" charset="0"/>
              </a:rPr>
              <a:t>Cierre Presupuestal 2020</a:t>
            </a:r>
            <a:endParaRPr kumimoji="0" lang="es-MX" sz="2400" b="0" i="0" u="none" strike="noStrike" kern="1200" cap="none" spc="0" normalizeH="0" baseline="0" noProof="0" dirty="0">
              <a:ln>
                <a:noFill/>
              </a:ln>
              <a:solidFill>
                <a:prstClr val="white">
                  <a:lumMod val="85000"/>
                </a:prstClr>
              </a:solidFill>
              <a:effectLst/>
              <a:uLnTx/>
              <a:uFillTx/>
              <a:latin typeface="Candara"/>
              <a:ea typeface="+mj-ea"/>
              <a:cs typeface="Calibri" panose="020F0502020204030204" pitchFamily="34" charset="0"/>
            </a:endParaRPr>
          </a:p>
        </p:txBody>
      </p:sp>
      <p:sp>
        <p:nvSpPr>
          <p:cNvPr id="8" name="Marcador de número de diapositiva 1"/>
          <p:cNvSpPr>
            <a:spLocks noGrp="1"/>
          </p:cNvSpPr>
          <p:nvPr>
            <p:ph type="sldNum" sz="quarter" idx="4"/>
          </p:nvPr>
        </p:nvSpPr>
        <p:spPr>
          <a:xfrm>
            <a:off x="6553200" y="6356352"/>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tint val="75000"/>
                  </a:prstClr>
                </a:solidFill>
                <a:effectLst/>
                <a:uLnTx/>
                <a:uFillTx/>
                <a:latin typeface="Candara"/>
                <a:ea typeface="+mn-ea"/>
                <a:cs typeface="+mn-cs"/>
              </a:rPr>
              <a:t>46</a:t>
            </a:r>
            <a:endParaRPr kumimoji="0" lang="en-US" sz="1200" b="0" i="0" u="none" strike="noStrike" kern="1200" cap="none" spc="0" normalizeH="0" baseline="0" noProof="0" dirty="0">
              <a:ln>
                <a:noFill/>
              </a:ln>
              <a:solidFill>
                <a:prstClr val="black">
                  <a:tint val="75000"/>
                </a:prstClr>
              </a:solidFill>
              <a:effectLst/>
              <a:uLnTx/>
              <a:uFillTx/>
              <a:latin typeface="Candara"/>
              <a:ea typeface="+mn-ea"/>
              <a:cs typeface="+mn-cs"/>
            </a:endParaRPr>
          </a:p>
        </p:txBody>
      </p:sp>
    </p:spTree>
    <p:extLst>
      <p:ext uri="{BB962C8B-B14F-4D97-AF65-F5344CB8AC3E}">
        <p14:creationId xmlns:p14="http://schemas.microsoft.com/office/powerpoint/2010/main" val="104223264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3210138"/>
            <a:ext cx="5772150" cy="1143000"/>
          </a:xfrm>
        </p:spPr>
        <p:txBody>
          <a:bodyPr/>
          <a:lstStyle/>
          <a:p>
            <a:r>
              <a:rPr lang="es-MX" sz="3600" b="1" dirty="0" smtClean="0">
                <a:solidFill>
                  <a:schemeClr val="tx1">
                    <a:lumMod val="65000"/>
                    <a:lumOff val="35000"/>
                  </a:schemeClr>
                </a:solidFill>
                <a:effectLst>
                  <a:outerShdw blurRad="38100" dist="38100" dir="2700000" algn="tl">
                    <a:srgbClr val="000000">
                      <a:alpha val="43137"/>
                    </a:srgbClr>
                  </a:outerShdw>
                </a:effectLst>
              </a:rPr>
              <a:t>8. Condiciones Generales de los Préstamos de IPEJAL</a:t>
            </a:r>
            <a:endParaRPr lang="es-MX" sz="3600" dirty="0">
              <a:solidFill>
                <a:schemeClr val="tx1">
                  <a:lumMod val="65000"/>
                  <a:lumOff val="35000"/>
                </a:schemeClr>
              </a:solidFill>
              <a:effectLst>
                <a:outerShdw blurRad="38100" dist="38100" dir="2700000" algn="tl">
                  <a:srgbClr val="000000">
                    <a:alpha val="43137"/>
                  </a:srgbClr>
                </a:outerShdw>
              </a:effectLst>
            </a:endParaRPr>
          </a:p>
        </p:txBody>
      </p:sp>
      <p:sp>
        <p:nvSpPr>
          <p:cNvPr id="4" name="Marcador de número de diapositiva 3"/>
          <p:cNvSpPr>
            <a:spLocks noGrp="1"/>
          </p:cNvSpPr>
          <p:nvPr>
            <p:ph type="sldNum" sz="quarter" idx="12"/>
          </p:nvPr>
        </p:nvSpPr>
        <p:spPr/>
        <p:txBody>
          <a:bodyPr/>
          <a:lstStyle/>
          <a:p>
            <a:fld id="{08DCC1CA-BC64-9342-9FC6-0A703FD15379}" type="slidenum">
              <a:rPr lang="en-US" smtClean="0"/>
              <a:t>47</a:t>
            </a:fld>
            <a:endParaRPr lang="en-US" dirty="0"/>
          </a:p>
        </p:txBody>
      </p:sp>
    </p:spTree>
    <p:extLst>
      <p:ext uri="{BB962C8B-B14F-4D97-AF65-F5344CB8AC3E}">
        <p14:creationId xmlns:p14="http://schemas.microsoft.com/office/powerpoint/2010/main" val="370360157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4"/>
          </p:nvPr>
        </p:nvSpPr>
        <p:spPr/>
        <p:txBody>
          <a:bodyPr/>
          <a:lstStyle/>
          <a:p>
            <a:fld id="{08DCC1CA-BC64-9342-9FC6-0A703FD15379}" type="slidenum">
              <a:rPr lang="en-US" smtClean="0"/>
              <a:pPr/>
              <a:t>48</a:t>
            </a:fld>
            <a:endParaRPr lang="en-US" dirty="0"/>
          </a:p>
        </p:txBody>
      </p:sp>
      <p:sp>
        <p:nvSpPr>
          <p:cNvPr id="5" name="Título 1"/>
          <p:cNvSpPr>
            <a:spLocks noGrp="1"/>
          </p:cNvSpPr>
          <p:nvPr>
            <p:ph type="body" sz="quarter" idx="14"/>
          </p:nvPr>
        </p:nvSpPr>
        <p:spPr>
          <a:xfrm>
            <a:off x="1714500" y="0"/>
            <a:ext cx="6630430" cy="457200"/>
          </a:xfrm>
        </p:spPr>
        <p:txBody>
          <a:bodyPr/>
          <a:lstStyle/>
          <a:p>
            <a:pPr algn="ctr"/>
            <a:r>
              <a:rPr lang="es-MX" sz="2000" dirty="0" smtClean="0">
                <a:solidFill>
                  <a:schemeClr val="bg1">
                    <a:lumMod val="95000"/>
                  </a:schemeClr>
                </a:solidFill>
              </a:rPr>
              <a:t>Resumen de Préstamos: Alcance (Meses y UMAS) y Porcentaje de Fondo de Garantía</a:t>
            </a:r>
            <a:endParaRPr lang="es-MX" sz="2000" dirty="0">
              <a:solidFill>
                <a:schemeClr val="bg1">
                  <a:lumMod val="95000"/>
                </a:schemeClr>
              </a:solidFill>
            </a:endParaRPr>
          </a:p>
        </p:txBody>
      </p:sp>
      <p:graphicFrame>
        <p:nvGraphicFramePr>
          <p:cNvPr id="7" name="Objeto 6"/>
          <p:cNvGraphicFramePr>
            <a:graphicFrameLocks noChangeAspect="1"/>
          </p:cNvGraphicFramePr>
          <p:nvPr>
            <p:extLst>
              <p:ext uri="{D42A27DB-BD31-4B8C-83A1-F6EECF244321}">
                <p14:modId xmlns:p14="http://schemas.microsoft.com/office/powerpoint/2010/main" val="109133388"/>
              </p:ext>
            </p:extLst>
          </p:nvPr>
        </p:nvGraphicFramePr>
        <p:xfrm>
          <a:off x="185024" y="595710"/>
          <a:ext cx="8159905" cy="5897616"/>
        </p:xfrm>
        <a:graphic>
          <a:graphicData uri="http://schemas.openxmlformats.org/presentationml/2006/ole">
            <mc:AlternateContent xmlns:mc="http://schemas.openxmlformats.org/markup-compatibility/2006">
              <mc:Choice xmlns:v="urn:schemas-microsoft-com:vml" Requires="v">
                <p:oleObj spid="_x0000_s6147" name="Hoja de cálculo" r:id="rId3" imgW="9172591" imgH="6629299" progId="Excel.Sheet.12">
                  <p:embed/>
                </p:oleObj>
              </mc:Choice>
              <mc:Fallback>
                <p:oleObj name="Hoja de cálculo" r:id="rId3" imgW="9172591" imgH="6629299" progId="Excel.Sheet.12">
                  <p:embed/>
                  <p:pic>
                    <p:nvPicPr>
                      <p:cNvPr id="4" name="Objeto 3"/>
                      <p:cNvPicPr/>
                      <p:nvPr/>
                    </p:nvPicPr>
                    <p:blipFill>
                      <a:blip r:embed="rId4"/>
                      <a:stretch>
                        <a:fillRect/>
                      </a:stretch>
                    </p:blipFill>
                    <p:spPr>
                      <a:xfrm>
                        <a:off x="185024" y="595710"/>
                        <a:ext cx="8159905" cy="5897616"/>
                      </a:xfrm>
                      <a:prstGeom prst="rect">
                        <a:avLst/>
                      </a:prstGeom>
                    </p:spPr>
                  </p:pic>
                </p:oleObj>
              </mc:Fallback>
            </mc:AlternateContent>
          </a:graphicData>
        </a:graphic>
      </p:graphicFrame>
    </p:spTree>
    <p:extLst>
      <p:ext uri="{BB962C8B-B14F-4D97-AF65-F5344CB8AC3E}">
        <p14:creationId xmlns:p14="http://schemas.microsoft.com/office/powerpoint/2010/main" val="11550295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ctrTitle"/>
          </p:nvPr>
        </p:nvSpPr>
        <p:spPr>
          <a:xfrm>
            <a:off x="418563" y="2227472"/>
            <a:ext cx="5742296" cy="764118"/>
          </a:xfrm>
        </p:spPr>
        <p:txBody>
          <a:bodyPr/>
          <a:lstStyle/>
          <a:p>
            <a:r>
              <a:rPr lang="es-MX" dirty="0">
                <a:solidFill>
                  <a:schemeClr val="tx1">
                    <a:lumMod val="65000"/>
                    <a:lumOff val="35000"/>
                  </a:schemeClr>
                </a:solidFill>
                <a:effectLst>
                  <a:outerShdw blurRad="38100" dist="38100" dir="2700000" algn="tl">
                    <a:srgbClr val="000000">
                      <a:alpha val="43137"/>
                    </a:srgbClr>
                  </a:outerShdw>
                </a:effectLst>
              </a:rPr>
              <a:t>4. Estados </a:t>
            </a:r>
            <a:r>
              <a:rPr lang="es-MX" dirty="0" smtClean="0">
                <a:solidFill>
                  <a:schemeClr val="tx1">
                    <a:lumMod val="65000"/>
                    <a:lumOff val="35000"/>
                  </a:schemeClr>
                </a:solidFill>
                <a:effectLst>
                  <a:outerShdw blurRad="38100" dist="38100" dir="2700000" algn="tl">
                    <a:srgbClr val="000000">
                      <a:alpha val="43137"/>
                    </a:srgbClr>
                  </a:outerShdw>
                </a:effectLst>
              </a:rPr>
              <a:t>Financieros</a:t>
            </a:r>
            <a:endParaRPr lang="es-MX" dirty="0">
              <a:effectLst>
                <a:outerShdw blurRad="38100" dist="38100" dir="2700000" algn="tl">
                  <a:srgbClr val="000000">
                    <a:alpha val="43137"/>
                  </a:srgbClr>
                </a:outerShdw>
              </a:effectLst>
            </a:endParaRPr>
          </a:p>
        </p:txBody>
      </p:sp>
      <p:sp>
        <p:nvSpPr>
          <p:cNvPr id="7" name="Subtítulo 6"/>
          <p:cNvSpPr>
            <a:spLocks noGrp="1"/>
          </p:cNvSpPr>
          <p:nvPr>
            <p:ph type="subTitle" idx="1"/>
          </p:nvPr>
        </p:nvSpPr>
        <p:spPr>
          <a:xfrm>
            <a:off x="418563" y="2991590"/>
            <a:ext cx="5742296" cy="769045"/>
          </a:xfrm>
        </p:spPr>
        <p:txBody>
          <a:bodyPr>
            <a:normAutofit/>
          </a:bodyPr>
          <a:lstStyle/>
          <a:p>
            <a:r>
              <a:rPr lang="es-MX" sz="3600" dirty="0" smtClean="0">
                <a:solidFill>
                  <a:schemeClr val="tx1">
                    <a:lumMod val="65000"/>
                    <a:lumOff val="35000"/>
                  </a:schemeClr>
                </a:solidFill>
                <a:effectLst>
                  <a:outerShdw blurRad="38100" dist="38100" dir="2700000" algn="tl">
                    <a:srgbClr val="000000">
                      <a:alpha val="43137"/>
                    </a:srgbClr>
                  </a:outerShdw>
                </a:effectLst>
              </a:rPr>
              <a:t>Diciembre </a:t>
            </a:r>
            <a:r>
              <a:rPr lang="es-MX" sz="3600" dirty="0">
                <a:solidFill>
                  <a:schemeClr val="tx1">
                    <a:lumMod val="65000"/>
                    <a:lumOff val="35000"/>
                  </a:schemeClr>
                </a:solidFill>
                <a:effectLst>
                  <a:outerShdw blurRad="38100" dist="38100" dir="2700000" algn="tl">
                    <a:srgbClr val="000000">
                      <a:alpha val="43137"/>
                    </a:srgbClr>
                  </a:outerShdw>
                </a:effectLst>
              </a:rPr>
              <a:t>2020</a:t>
            </a:r>
            <a:endParaRPr lang="es-MX" sz="3600" dirty="0"/>
          </a:p>
        </p:txBody>
      </p:sp>
      <p:sp>
        <p:nvSpPr>
          <p:cNvPr id="4" name="Marcador de número de diapositiva 3"/>
          <p:cNvSpPr>
            <a:spLocks noGrp="1"/>
          </p:cNvSpPr>
          <p:nvPr>
            <p:ph type="sldNum" sz="quarter" idx="12"/>
          </p:nvPr>
        </p:nvSpPr>
        <p:spPr/>
        <p:txBody>
          <a:bodyPr/>
          <a:lstStyle/>
          <a:p>
            <a:fld id="{08DCC1CA-BC64-9342-9FC6-0A703FD15379}" type="slidenum">
              <a:rPr lang="en-US" smtClean="0"/>
              <a:pPr/>
              <a:t>4</a:t>
            </a:fld>
            <a:endParaRPr lang="en-US" dirty="0"/>
          </a:p>
        </p:txBody>
      </p:sp>
      <p:sp>
        <p:nvSpPr>
          <p:cNvPr id="6" name="Rectángulo 5"/>
          <p:cNvSpPr/>
          <p:nvPr/>
        </p:nvSpPr>
        <p:spPr>
          <a:xfrm>
            <a:off x="334851" y="4665562"/>
            <a:ext cx="8569209" cy="1323439"/>
          </a:xfrm>
          <a:prstGeom prst="rect">
            <a:avLst/>
          </a:prstGeom>
        </p:spPr>
        <p:txBody>
          <a:bodyPr wrap="square">
            <a:spAutoFit/>
          </a:bodyPr>
          <a:lstStyle/>
          <a:p>
            <a:pPr marL="285750" indent="-285750" algn="just">
              <a:buFont typeface="Wingdings" panose="05000000000000000000" pitchFamily="2" charset="2"/>
              <a:buChar char="q"/>
            </a:pPr>
            <a:r>
              <a:rPr lang="es-MX" sz="1600" dirty="0"/>
              <a:t>En desahogo del punto número </a:t>
            </a:r>
            <a:r>
              <a:rPr lang="es-MX" sz="1600" dirty="0" smtClean="0"/>
              <a:t>cuatro </a:t>
            </a:r>
            <a:r>
              <a:rPr lang="es-MX" sz="1600" dirty="0"/>
              <a:t>del orden del día, relativo a la presentación </a:t>
            </a:r>
            <a:r>
              <a:rPr lang="es-MX" sz="1600" dirty="0" smtClean="0"/>
              <a:t>los </a:t>
            </a:r>
            <a:r>
              <a:rPr lang="es-MX" sz="1600" i="1" dirty="0" smtClean="0"/>
              <a:t>Estados Financieros </a:t>
            </a:r>
            <a:r>
              <a:rPr lang="es-MX" sz="1600" dirty="0" smtClean="0"/>
              <a:t>, </a:t>
            </a:r>
            <a:r>
              <a:rPr lang="es-MX" sz="1600" dirty="0"/>
              <a:t>el Director </a:t>
            </a:r>
            <a:r>
              <a:rPr lang="es-MX" sz="1600" dirty="0" smtClean="0"/>
              <a:t>General del </a:t>
            </a:r>
            <a:r>
              <a:rPr lang="es-MX" sz="1600" dirty="0"/>
              <a:t>Instituto de Pensiones del Estado de Jalisco, Iván Eduardo Argüelles Sánchez, con fundamento en lo establecido en el artículo 154 fracción </a:t>
            </a:r>
            <a:r>
              <a:rPr lang="es-MX" sz="1600" dirty="0" smtClean="0"/>
              <a:t>XVIII </a:t>
            </a:r>
            <a:r>
              <a:rPr lang="es-MX" sz="1600" dirty="0"/>
              <a:t>de la Ley del Instituto de Pensiones del Estado de Jalisco, presenta </a:t>
            </a:r>
            <a:r>
              <a:rPr lang="es-MX" sz="1600" dirty="0" smtClean="0"/>
              <a:t>los </a:t>
            </a:r>
            <a:r>
              <a:rPr lang="es-MX" sz="1600" i="1" dirty="0" smtClean="0"/>
              <a:t>Estados Financieros</a:t>
            </a:r>
            <a:r>
              <a:rPr lang="es-MX" sz="1600" dirty="0" smtClean="0"/>
              <a:t> al mes de diciembre </a:t>
            </a:r>
            <a:r>
              <a:rPr lang="es-MX" sz="1600" dirty="0"/>
              <a:t>de 2020, </a:t>
            </a:r>
            <a:r>
              <a:rPr lang="es-MX" sz="1600" dirty="0" smtClean="0"/>
              <a:t>conforme </a:t>
            </a:r>
            <a:r>
              <a:rPr lang="es-MX" sz="1600" dirty="0"/>
              <a:t>al siguiente </a:t>
            </a:r>
            <a:r>
              <a:rPr lang="es-MX" sz="1600" dirty="0" smtClean="0"/>
              <a:t>reporte:</a:t>
            </a:r>
            <a:endParaRPr lang="es-MX" sz="1600" dirty="0"/>
          </a:p>
        </p:txBody>
      </p:sp>
    </p:spTree>
    <p:extLst>
      <p:ext uri="{BB962C8B-B14F-4D97-AF65-F5344CB8AC3E}">
        <p14:creationId xmlns:p14="http://schemas.microsoft.com/office/powerpoint/2010/main" val="378363428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3057738"/>
            <a:ext cx="6134100" cy="1143000"/>
          </a:xfrm>
        </p:spPr>
        <p:txBody>
          <a:bodyPr/>
          <a:lstStyle/>
          <a:p>
            <a:r>
              <a:rPr lang="es-MX" sz="3600" b="1" dirty="0" smtClean="0">
                <a:solidFill>
                  <a:schemeClr val="tx1">
                    <a:lumMod val="65000"/>
                    <a:lumOff val="35000"/>
                  </a:schemeClr>
                </a:solidFill>
                <a:effectLst>
                  <a:outerShdw blurRad="38100" dist="38100" dir="2700000" algn="tl">
                    <a:srgbClr val="000000">
                      <a:alpha val="43137"/>
                    </a:srgbClr>
                  </a:outerShdw>
                </a:effectLst>
              </a:rPr>
              <a:t>9. Proyectos Inmobiliarios</a:t>
            </a:r>
            <a:r>
              <a:rPr lang="es-MX" sz="3600" b="1" u="sng" dirty="0">
                <a:solidFill>
                  <a:schemeClr val="tx1">
                    <a:lumMod val="65000"/>
                    <a:lumOff val="35000"/>
                  </a:schemeClr>
                </a:solidFill>
                <a:effectLst>
                  <a:outerShdw blurRad="38100" dist="38100" dir="2700000" algn="tl">
                    <a:srgbClr val="000000">
                      <a:alpha val="43137"/>
                    </a:srgbClr>
                  </a:outerShdw>
                </a:effectLst>
              </a:rPr>
              <a:t/>
            </a:r>
            <a:br>
              <a:rPr lang="es-MX" sz="3600" b="1" u="sng" dirty="0">
                <a:solidFill>
                  <a:schemeClr val="tx1">
                    <a:lumMod val="65000"/>
                    <a:lumOff val="35000"/>
                  </a:schemeClr>
                </a:solidFill>
                <a:effectLst>
                  <a:outerShdw blurRad="38100" dist="38100" dir="2700000" algn="tl">
                    <a:srgbClr val="000000">
                      <a:alpha val="43137"/>
                    </a:srgbClr>
                  </a:outerShdw>
                </a:effectLst>
              </a:rPr>
            </a:br>
            <a:endParaRPr lang="es-MX" sz="3600" dirty="0">
              <a:solidFill>
                <a:schemeClr val="tx1">
                  <a:lumMod val="65000"/>
                  <a:lumOff val="35000"/>
                </a:schemeClr>
              </a:solidFill>
              <a:effectLst>
                <a:outerShdw blurRad="38100" dist="38100" dir="2700000" algn="tl">
                  <a:srgbClr val="000000">
                    <a:alpha val="43137"/>
                  </a:srgbClr>
                </a:outerShdw>
              </a:effectLst>
            </a:endParaRPr>
          </a:p>
        </p:txBody>
      </p:sp>
      <p:sp>
        <p:nvSpPr>
          <p:cNvPr id="4" name="Marcador de número de diapositiva 3"/>
          <p:cNvSpPr>
            <a:spLocks noGrp="1"/>
          </p:cNvSpPr>
          <p:nvPr>
            <p:ph type="sldNum" sz="quarter" idx="12"/>
          </p:nvPr>
        </p:nvSpPr>
        <p:spPr/>
        <p:txBody>
          <a:bodyPr/>
          <a:lstStyle/>
          <a:p>
            <a:fld id="{08DCC1CA-BC64-9342-9FC6-0A703FD15379}" type="slidenum">
              <a:rPr lang="en-US" smtClean="0"/>
              <a:t>49</a:t>
            </a:fld>
            <a:endParaRPr lang="en-US" dirty="0"/>
          </a:p>
        </p:txBody>
      </p:sp>
    </p:spTree>
    <p:extLst>
      <p:ext uri="{BB962C8B-B14F-4D97-AF65-F5344CB8AC3E}">
        <p14:creationId xmlns:p14="http://schemas.microsoft.com/office/powerpoint/2010/main" val="237133903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Marcador de texto 20"/>
          <p:cNvSpPr>
            <a:spLocks noGrp="1"/>
          </p:cNvSpPr>
          <p:nvPr>
            <p:ph type="body" sz="quarter" idx="14"/>
          </p:nvPr>
        </p:nvSpPr>
        <p:spPr>
          <a:xfrm>
            <a:off x="1820283" y="96075"/>
            <a:ext cx="6497808" cy="518852"/>
          </a:xfrm>
        </p:spPr>
        <p:txBody>
          <a:bodyPr/>
          <a:lstStyle/>
          <a:p>
            <a:r>
              <a:rPr lang="es-MX" dirty="0" smtClean="0">
                <a:solidFill>
                  <a:schemeClr val="bg1"/>
                </a:solidFill>
              </a:rPr>
              <a:t>Proyectos Inmobiliarios</a:t>
            </a:r>
            <a:endParaRPr lang="es-MX" dirty="0">
              <a:solidFill>
                <a:schemeClr val="bg1"/>
              </a:solidFill>
            </a:endParaRPr>
          </a:p>
        </p:txBody>
      </p:sp>
      <p:sp>
        <p:nvSpPr>
          <p:cNvPr id="3" name="Marcador de número de diapositiva 2"/>
          <p:cNvSpPr>
            <a:spLocks noGrp="1"/>
          </p:cNvSpPr>
          <p:nvPr>
            <p:ph type="sldNum" sz="quarter" idx="4"/>
          </p:nvPr>
        </p:nvSpPr>
        <p:spPr/>
        <p:txBody>
          <a:bodyPr/>
          <a:lstStyle/>
          <a:p>
            <a:fld id="{08DCC1CA-BC64-9342-9FC6-0A703FD15379}" type="slidenum">
              <a:rPr lang="en-US" smtClean="0"/>
              <a:t>50</a:t>
            </a:fld>
            <a:endParaRPr lang="en-US" dirty="0"/>
          </a:p>
        </p:txBody>
      </p:sp>
      <p:sp>
        <p:nvSpPr>
          <p:cNvPr id="4" name="CuadroTexto 3"/>
          <p:cNvSpPr txBox="1"/>
          <p:nvPr/>
        </p:nvSpPr>
        <p:spPr>
          <a:xfrm>
            <a:off x="706191" y="1610496"/>
            <a:ext cx="5847009" cy="4801314"/>
          </a:xfrm>
          <a:prstGeom prst="rect">
            <a:avLst/>
          </a:prstGeom>
          <a:noFill/>
        </p:spPr>
        <p:txBody>
          <a:bodyPr wrap="square" rtlCol="0">
            <a:spAutoFit/>
          </a:bodyPr>
          <a:lstStyle/>
          <a:p>
            <a:pPr marL="285750" indent="-285750">
              <a:buFont typeface="Wingdings" panose="05000000000000000000" pitchFamily="2" charset="2"/>
              <a:buChar char="§"/>
            </a:pPr>
            <a:r>
              <a:rPr lang="es-MX" dirty="0" smtClean="0"/>
              <a:t>Proyecto Ejecutivo y Ficha Técnica Amapas</a:t>
            </a:r>
          </a:p>
          <a:p>
            <a:pPr marL="285750" indent="-285750">
              <a:buFont typeface="Wingdings" panose="05000000000000000000" pitchFamily="2" charset="2"/>
              <a:buChar char="§"/>
            </a:pPr>
            <a:endParaRPr lang="es-MX" dirty="0" smtClean="0"/>
          </a:p>
          <a:p>
            <a:pPr marL="285750" indent="-285750">
              <a:buFont typeface="Wingdings" panose="05000000000000000000" pitchFamily="2" charset="2"/>
              <a:buChar char="§"/>
            </a:pPr>
            <a:endParaRPr lang="es-MX" dirty="0" smtClean="0"/>
          </a:p>
          <a:p>
            <a:pPr marL="285750" indent="-285750">
              <a:buFont typeface="Wingdings" panose="05000000000000000000" pitchFamily="2" charset="2"/>
              <a:buChar char="§"/>
            </a:pPr>
            <a:r>
              <a:rPr lang="es-MX" dirty="0" smtClean="0"/>
              <a:t>Proyecto Ejecutivo y Ficha Técnica Paseo Alcalde 924</a:t>
            </a:r>
          </a:p>
          <a:p>
            <a:pPr marL="285750" indent="-285750">
              <a:buFont typeface="Wingdings" panose="05000000000000000000" pitchFamily="2" charset="2"/>
              <a:buChar char="§"/>
            </a:pPr>
            <a:endParaRPr lang="es-MX" dirty="0"/>
          </a:p>
          <a:p>
            <a:pPr marL="285750" indent="-285750">
              <a:buFont typeface="Wingdings" panose="05000000000000000000" pitchFamily="2" charset="2"/>
              <a:buChar char="§"/>
            </a:pPr>
            <a:endParaRPr lang="es-MX" dirty="0" smtClean="0"/>
          </a:p>
          <a:p>
            <a:pPr marL="285750" indent="-285750">
              <a:buFont typeface="Wingdings" panose="05000000000000000000" pitchFamily="2" charset="2"/>
              <a:buChar char="§"/>
            </a:pPr>
            <a:r>
              <a:rPr lang="es-MX" dirty="0" smtClean="0"/>
              <a:t>Proyecto Ejecutivo y Ficha Técnica Rinconada del Fresno </a:t>
            </a:r>
          </a:p>
          <a:p>
            <a:pPr marL="285750" indent="-285750">
              <a:buFont typeface="Wingdings" panose="05000000000000000000" pitchFamily="2" charset="2"/>
              <a:buChar char="§"/>
            </a:pPr>
            <a:endParaRPr lang="es-MX" dirty="0"/>
          </a:p>
          <a:p>
            <a:pPr marL="285750" indent="-285750">
              <a:buFont typeface="Wingdings" panose="05000000000000000000" pitchFamily="2" charset="2"/>
              <a:buChar char="§"/>
            </a:pPr>
            <a:r>
              <a:rPr lang="es-MX" dirty="0"/>
              <a:t>Proyecto Marcelino García Barragán  (Autorizado en Sesión de Consejo Directivo 05/202)</a:t>
            </a:r>
          </a:p>
          <a:p>
            <a:endParaRPr lang="es-MX" dirty="0" smtClean="0"/>
          </a:p>
          <a:p>
            <a:pPr marL="285750" indent="-285750">
              <a:buFont typeface="Wingdings" panose="05000000000000000000" pitchFamily="2" charset="2"/>
              <a:buChar char="§"/>
            </a:pPr>
            <a:r>
              <a:rPr lang="es-MX" dirty="0" smtClean="0"/>
              <a:t>Proyecto </a:t>
            </a:r>
            <a:r>
              <a:rPr lang="es-MX" dirty="0" smtClean="0"/>
              <a:t>Magisterio (</a:t>
            </a:r>
            <a:r>
              <a:rPr lang="es-MX" dirty="0"/>
              <a:t>Autorizado en Sesión de Consejo Directivo 05/202)</a:t>
            </a:r>
          </a:p>
          <a:p>
            <a:pPr marL="285750" indent="-285750">
              <a:buFont typeface="Wingdings" panose="05000000000000000000" pitchFamily="2" charset="2"/>
              <a:buChar char="§"/>
            </a:pPr>
            <a:endParaRPr lang="es-MX" dirty="0" smtClean="0"/>
          </a:p>
          <a:p>
            <a:pPr marL="285750" indent="-285750">
              <a:buFont typeface="Wingdings" panose="05000000000000000000" pitchFamily="2" charset="2"/>
              <a:buChar char="§"/>
            </a:pPr>
            <a:endParaRPr lang="es-MX" dirty="0" smtClean="0"/>
          </a:p>
          <a:p>
            <a:pPr marL="285750" indent="-285750">
              <a:buFont typeface="Wingdings" panose="05000000000000000000" pitchFamily="2" charset="2"/>
              <a:buChar char="§"/>
            </a:pPr>
            <a:endParaRPr lang="es-MX" dirty="0" smtClean="0"/>
          </a:p>
        </p:txBody>
      </p:sp>
      <p:pic>
        <p:nvPicPr>
          <p:cNvPr id="5" name="Imagen 4">
            <a:hlinkClick r:id="rId2" action="ppaction://hlinkfile"/>
          </p:cNvPr>
          <p:cNvPicPr>
            <a:picLocks noChangeAspect="1"/>
          </p:cNvPicPr>
          <p:nvPr/>
        </p:nvPicPr>
        <p:blipFill>
          <a:blip r:embed="rId3"/>
          <a:stretch>
            <a:fillRect/>
          </a:stretch>
        </p:blipFill>
        <p:spPr>
          <a:xfrm>
            <a:off x="7260445" y="1409310"/>
            <a:ext cx="396274" cy="402371"/>
          </a:xfrm>
          <a:prstGeom prst="rect">
            <a:avLst/>
          </a:prstGeom>
        </p:spPr>
      </p:pic>
      <p:pic>
        <p:nvPicPr>
          <p:cNvPr id="6" name="Imagen 5">
            <a:hlinkClick r:id="rId4" action="ppaction://hlinkfile"/>
          </p:cNvPr>
          <p:cNvPicPr>
            <a:picLocks noChangeAspect="1"/>
          </p:cNvPicPr>
          <p:nvPr/>
        </p:nvPicPr>
        <p:blipFill>
          <a:blip r:embed="rId3"/>
          <a:stretch>
            <a:fillRect/>
          </a:stretch>
        </p:blipFill>
        <p:spPr>
          <a:xfrm>
            <a:off x="6553200" y="1409310"/>
            <a:ext cx="396274" cy="402371"/>
          </a:xfrm>
          <a:prstGeom prst="rect">
            <a:avLst/>
          </a:prstGeom>
        </p:spPr>
      </p:pic>
      <p:pic>
        <p:nvPicPr>
          <p:cNvPr id="7" name="Imagen 6">
            <a:hlinkClick r:id="rId5" action="ppaction://hlinkfile"/>
          </p:cNvPr>
          <p:cNvPicPr>
            <a:picLocks noChangeAspect="1"/>
          </p:cNvPicPr>
          <p:nvPr/>
        </p:nvPicPr>
        <p:blipFill>
          <a:blip r:embed="rId3"/>
          <a:stretch>
            <a:fillRect/>
          </a:stretch>
        </p:blipFill>
        <p:spPr>
          <a:xfrm>
            <a:off x="7260445" y="2327239"/>
            <a:ext cx="396274" cy="402371"/>
          </a:xfrm>
          <a:prstGeom prst="rect">
            <a:avLst/>
          </a:prstGeom>
        </p:spPr>
      </p:pic>
      <p:pic>
        <p:nvPicPr>
          <p:cNvPr id="8" name="Imagen 7">
            <a:hlinkClick r:id="rId6" action="ppaction://hlinkfile"/>
          </p:cNvPr>
          <p:cNvPicPr>
            <a:picLocks noChangeAspect="1"/>
          </p:cNvPicPr>
          <p:nvPr/>
        </p:nvPicPr>
        <p:blipFill>
          <a:blip r:embed="rId3"/>
          <a:stretch>
            <a:fillRect/>
          </a:stretch>
        </p:blipFill>
        <p:spPr>
          <a:xfrm>
            <a:off x="6553200" y="2326647"/>
            <a:ext cx="396274" cy="402371"/>
          </a:xfrm>
          <a:prstGeom prst="rect">
            <a:avLst/>
          </a:prstGeom>
        </p:spPr>
      </p:pic>
      <p:sp>
        <p:nvSpPr>
          <p:cNvPr id="13" name="17 CuadroTexto"/>
          <p:cNvSpPr txBox="1"/>
          <p:nvPr/>
        </p:nvSpPr>
        <p:spPr>
          <a:xfrm>
            <a:off x="6343371" y="1805439"/>
            <a:ext cx="815931" cy="246221"/>
          </a:xfrm>
          <a:prstGeom prst="rect">
            <a:avLst/>
          </a:prstGeom>
          <a:noFill/>
        </p:spPr>
        <p:txBody>
          <a:bodyPr wrap="square" rtlCol="0">
            <a:spAutoFit/>
          </a:bodyPr>
          <a:lstStyle/>
          <a:p>
            <a:pPr algn="ctr"/>
            <a:r>
              <a:rPr lang="es-MX" sz="1000" b="1" dirty="0" smtClean="0">
                <a:solidFill>
                  <a:schemeClr val="bg1">
                    <a:lumMod val="50000"/>
                  </a:schemeClr>
                </a:solidFill>
              </a:rPr>
              <a:t>Proyecto</a:t>
            </a:r>
            <a:endParaRPr lang="es-MX" sz="1000" b="1" dirty="0">
              <a:solidFill>
                <a:schemeClr val="bg1">
                  <a:lumMod val="50000"/>
                </a:schemeClr>
              </a:solidFill>
            </a:endParaRPr>
          </a:p>
        </p:txBody>
      </p:sp>
      <p:sp>
        <p:nvSpPr>
          <p:cNvPr id="14" name="17 CuadroTexto"/>
          <p:cNvSpPr txBox="1"/>
          <p:nvPr/>
        </p:nvSpPr>
        <p:spPr>
          <a:xfrm>
            <a:off x="7050616" y="1799370"/>
            <a:ext cx="815931" cy="246221"/>
          </a:xfrm>
          <a:prstGeom prst="rect">
            <a:avLst/>
          </a:prstGeom>
          <a:noFill/>
        </p:spPr>
        <p:txBody>
          <a:bodyPr wrap="square" rtlCol="0">
            <a:spAutoFit/>
          </a:bodyPr>
          <a:lstStyle/>
          <a:p>
            <a:pPr algn="ctr"/>
            <a:r>
              <a:rPr lang="es-MX" sz="1000" b="1" dirty="0" smtClean="0">
                <a:solidFill>
                  <a:schemeClr val="bg1">
                    <a:lumMod val="50000"/>
                  </a:schemeClr>
                </a:solidFill>
              </a:rPr>
              <a:t>Ficha</a:t>
            </a:r>
            <a:endParaRPr lang="es-MX" sz="1000" b="1" dirty="0">
              <a:solidFill>
                <a:schemeClr val="bg1">
                  <a:lumMod val="50000"/>
                </a:schemeClr>
              </a:solidFill>
            </a:endParaRPr>
          </a:p>
        </p:txBody>
      </p:sp>
      <p:sp>
        <p:nvSpPr>
          <p:cNvPr id="15" name="17 CuadroTexto"/>
          <p:cNvSpPr txBox="1"/>
          <p:nvPr/>
        </p:nvSpPr>
        <p:spPr>
          <a:xfrm>
            <a:off x="6343371" y="2718018"/>
            <a:ext cx="815931" cy="246221"/>
          </a:xfrm>
          <a:prstGeom prst="rect">
            <a:avLst/>
          </a:prstGeom>
          <a:noFill/>
        </p:spPr>
        <p:txBody>
          <a:bodyPr wrap="square" rtlCol="0">
            <a:spAutoFit/>
          </a:bodyPr>
          <a:lstStyle/>
          <a:p>
            <a:pPr algn="ctr"/>
            <a:r>
              <a:rPr lang="es-MX" sz="1000" b="1" dirty="0" smtClean="0">
                <a:solidFill>
                  <a:schemeClr val="bg1">
                    <a:lumMod val="50000"/>
                  </a:schemeClr>
                </a:solidFill>
              </a:rPr>
              <a:t>Proyecto</a:t>
            </a:r>
            <a:endParaRPr lang="es-MX" sz="1000" b="1" dirty="0">
              <a:solidFill>
                <a:schemeClr val="bg1">
                  <a:lumMod val="50000"/>
                </a:schemeClr>
              </a:solidFill>
            </a:endParaRPr>
          </a:p>
        </p:txBody>
      </p:sp>
      <p:sp>
        <p:nvSpPr>
          <p:cNvPr id="16" name="17 CuadroTexto"/>
          <p:cNvSpPr txBox="1"/>
          <p:nvPr/>
        </p:nvSpPr>
        <p:spPr>
          <a:xfrm>
            <a:off x="7050616" y="2711949"/>
            <a:ext cx="815931" cy="246221"/>
          </a:xfrm>
          <a:prstGeom prst="rect">
            <a:avLst/>
          </a:prstGeom>
          <a:noFill/>
        </p:spPr>
        <p:txBody>
          <a:bodyPr wrap="square" rtlCol="0">
            <a:spAutoFit/>
          </a:bodyPr>
          <a:lstStyle/>
          <a:p>
            <a:pPr algn="ctr"/>
            <a:r>
              <a:rPr lang="es-MX" sz="1000" b="1" dirty="0" smtClean="0">
                <a:solidFill>
                  <a:schemeClr val="bg1">
                    <a:lumMod val="50000"/>
                  </a:schemeClr>
                </a:solidFill>
              </a:rPr>
              <a:t>Ficha</a:t>
            </a:r>
            <a:endParaRPr lang="es-MX" sz="1000" b="1" dirty="0">
              <a:solidFill>
                <a:schemeClr val="bg1">
                  <a:lumMod val="50000"/>
                </a:schemeClr>
              </a:solidFill>
            </a:endParaRPr>
          </a:p>
        </p:txBody>
      </p:sp>
      <p:pic>
        <p:nvPicPr>
          <p:cNvPr id="17" name="Imagen 16">
            <a:hlinkClick r:id="rId7" action="ppaction://hlinkfile"/>
          </p:cNvPr>
          <p:cNvPicPr>
            <a:picLocks noChangeAspect="1"/>
          </p:cNvPicPr>
          <p:nvPr/>
        </p:nvPicPr>
        <p:blipFill>
          <a:blip r:embed="rId3"/>
          <a:stretch>
            <a:fillRect/>
          </a:stretch>
        </p:blipFill>
        <p:spPr>
          <a:xfrm>
            <a:off x="7260445" y="3232552"/>
            <a:ext cx="396274" cy="402371"/>
          </a:xfrm>
          <a:prstGeom prst="rect">
            <a:avLst/>
          </a:prstGeom>
        </p:spPr>
      </p:pic>
      <p:pic>
        <p:nvPicPr>
          <p:cNvPr id="18" name="Imagen 17">
            <a:hlinkClick r:id="rId8" action="ppaction://hlinkfile"/>
          </p:cNvPr>
          <p:cNvPicPr>
            <a:picLocks noChangeAspect="1"/>
          </p:cNvPicPr>
          <p:nvPr/>
        </p:nvPicPr>
        <p:blipFill>
          <a:blip r:embed="rId3"/>
          <a:stretch>
            <a:fillRect/>
          </a:stretch>
        </p:blipFill>
        <p:spPr>
          <a:xfrm>
            <a:off x="6553200" y="3231960"/>
            <a:ext cx="396274" cy="402371"/>
          </a:xfrm>
          <a:prstGeom prst="rect">
            <a:avLst/>
          </a:prstGeom>
        </p:spPr>
      </p:pic>
      <p:sp>
        <p:nvSpPr>
          <p:cNvPr id="19" name="17 CuadroTexto"/>
          <p:cNvSpPr txBox="1"/>
          <p:nvPr/>
        </p:nvSpPr>
        <p:spPr>
          <a:xfrm>
            <a:off x="7050616" y="3617262"/>
            <a:ext cx="815931" cy="246221"/>
          </a:xfrm>
          <a:prstGeom prst="rect">
            <a:avLst/>
          </a:prstGeom>
          <a:noFill/>
        </p:spPr>
        <p:txBody>
          <a:bodyPr wrap="square" rtlCol="0">
            <a:spAutoFit/>
          </a:bodyPr>
          <a:lstStyle/>
          <a:p>
            <a:pPr algn="ctr"/>
            <a:r>
              <a:rPr lang="es-MX" sz="1000" b="1" dirty="0" smtClean="0">
                <a:solidFill>
                  <a:schemeClr val="bg1">
                    <a:lumMod val="50000"/>
                  </a:schemeClr>
                </a:solidFill>
              </a:rPr>
              <a:t>Ficha</a:t>
            </a:r>
            <a:endParaRPr lang="es-MX" sz="1000" b="1" dirty="0">
              <a:solidFill>
                <a:schemeClr val="bg1">
                  <a:lumMod val="50000"/>
                </a:schemeClr>
              </a:solidFill>
            </a:endParaRPr>
          </a:p>
        </p:txBody>
      </p:sp>
      <p:sp>
        <p:nvSpPr>
          <p:cNvPr id="20" name="17 CuadroTexto"/>
          <p:cNvSpPr txBox="1"/>
          <p:nvPr/>
        </p:nvSpPr>
        <p:spPr>
          <a:xfrm>
            <a:off x="6393943" y="3611193"/>
            <a:ext cx="815931" cy="246221"/>
          </a:xfrm>
          <a:prstGeom prst="rect">
            <a:avLst/>
          </a:prstGeom>
          <a:noFill/>
        </p:spPr>
        <p:txBody>
          <a:bodyPr wrap="square" rtlCol="0">
            <a:spAutoFit/>
          </a:bodyPr>
          <a:lstStyle/>
          <a:p>
            <a:pPr algn="ctr"/>
            <a:r>
              <a:rPr lang="es-MX" sz="1000" b="1" dirty="0" smtClean="0">
                <a:solidFill>
                  <a:schemeClr val="bg1">
                    <a:lumMod val="50000"/>
                  </a:schemeClr>
                </a:solidFill>
              </a:rPr>
              <a:t>Proyecto</a:t>
            </a:r>
            <a:endParaRPr lang="es-MX" sz="1000" b="1" dirty="0">
              <a:solidFill>
                <a:schemeClr val="bg1">
                  <a:lumMod val="50000"/>
                </a:schemeClr>
              </a:solidFill>
            </a:endParaRPr>
          </a:p>
        </p:txBody>
      </p:sp>
      <p:pic>
        <p:nvPicPr>
          <p:cNvPr id="22" name="Imagen 21">
            <a:hlinkClick r:id="rId9" action="ppaction://hlinkfile"/>
          </p:cNvPr>
          <p:cNvPicPr>
            <a:picLocks noChangeAspect="1"/>
          </p:cNvPicPr>
          <p:nvPr/>
        </p:nvPicPr>
        <p:blipFill>
          <a:blip r:embed="rId3"/>
          <a:stretch>
            <a:fillRect/>
          </a:stretch>
        </p:blipFill>
        <p:spPr>
          <a:xfrm>
            <a:off x="7260444" y="4956468"/>
            <a:ext cx="396274" cy="402371"/>
          </a:xfrm>
          <a:prstGeom prst="rect">
            <a:avLst/>
          </a:prstGeom>
        </p:spPr>
      </p:pic>
      <p:pic>
        <p:nvPicPr>
          <p:cNvPr id="23" name="Imagen 22">
            <a:hlinkClick r:id="rId10" action="ppaction://hlinkfile"/>
          </p:cNvPr>
          <p:cNvPicPr>
            <a:picLocks noChangeAspect="1"/>
          </p:cNvPicPr>
          <p:nvPr/>
        </p:nvPicPr>
        <p:blipFill>
          <a:blip r:embed="rId3"/>
          <a:stretch>
            <a:fillRect/>
          </a:stretch>
        </p:blipFill>
        <p:spPr>
          <a:xfrm>
            <a:off x="7228575" y="4011705"/>
            <a:ext cx="396274" cy="402371"/>
          </a:xfrm>
          <a:prstGeom prst="rect">
            <a:avLst/>
          </a:prstGeom>
        </p:spPr>
      </p:pic>
      <p:sp>
        <p:nvSpPr>
          <p:cNvPr id="24" name="17 CuadroTexto"/>
          <p:cNvSpPr txBox="1"/>
          <p:nvPr/>
        </p:nvSpPr>
        <p:spPr>
          <a:xfrm>
            <a:off x="7050616" y="4512365"/>
            <a:ext cx="815931" cy="246221"/>
          </a:xfrm>
          <a:prstGeom prst="rect">
            <a:avLst/>
          </a:prstGeom>
          <a:noFill/>
        </p:spPr>
        <p:txBody>
          <a:bodyPr wrap="square" rtlCol="0">
            <a:spAutoFit/>
          </a:bodyPr>
          <a:lstStyle/>
          <a:p>
            <a:pPr algn="ctr"/>
            <a:r>
              <a:rPr lang="es-MX" sz="1000" b="1" dirty="0" smtClean="0">
                <a:solidFill>
                  <a:schemeClr val="bg1">
                    <a:lumMod val="50000"/>
                  </a:schemeClr>
                </a:solidFill>
              </a:rPr>
              <a:t>Ficha</a:t>
            </a:r>
            <a:endParaRPr lang="es-MX" sz="1000" b="1" dirty="0">
              <a:solidFill>
                <a:schemeClr val="bg1">
                  <a:lumMod val="50000"/>
                </a:schemeClr>
              </a:solidFill>
            </a:endParaRPr>
          </a:p>
        </p:txBody>
      </p:sp>
      <p:sp>
        <p:nvSpPr>
          <p:cNvPr id="25" name="17 CuadroTexto"/>
          <p:cNvSpPr txBox="1"/>
          <p:nvPr/>
        </p:nvSpPr>
        <p:spPr>
          <a:xfrm>
            <a:off x="7050616" y="5469638"/>
            <a:ext cx="815931" cy="246221"/>
          </a:xfrm>
          <a:prstGeom prst="rect">
            <a:avLst/>
          </a:prstGeom>
          <a:noFill/>
        </p:spPr>
        <p:txBody>
          <a:bodyPr wrap="square" rtlCol="0">
            <a:spAutoFit/>
          </a:bodyPr>
          <a:lstStyle/>
          <a:p>
            <a:pPr algn="ctr"/>
            <a:r>
              <a:rPr lang="es-MX" sz="1000" b="1" dirty="0" smtClean="0">
                <a:solidFill>
                  <a:schemeClr val="bg1">
                    <a:lumMod val="50000"/>
                  </a:schemeClr>
                </a:solidFill>
              </a:rPr>
              <a:t>Ficha</a:t>
            </a:r>
            <a:endParaRPr lang="es-MX" sz="1000" b="1" dirty="0">
              <a:solidFill>
                <a:schemeClr val="bg1">
                  <a:lumMod val="50000"/>
                </a:schemeClr>
              </a:solidFill>
            </a:endParaRPr>
          </a:p>
        </p:txBody>
      </p:sp>
    </p:spTree>
    <p:extLst>
      <p:ext uri="{BB962C8B-B14F-4D97-AF65-F5344CB8AC3E}">
        <p14:creationId xmlns:p14="http://schemas.microsoft.com/office/powerpoint/2010/main" val="196866468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5"/>
          </p:nvPr>
        </p:nvSpPr>
        <p:spPr>
          <a:xfrm>
            <a:off x="365553" y="1801091"/>
            <a:ext cx="8321247" cy="3646366"/>
          </a:xfrm>
        </p:spPr>
        <p:txBody>
          <a:bodyPr/>
          <a:lstStyle/>
          <a:p>
            <a:r>
              <a:rPr lang="es-MX" sz="1800" b="1" dirty="0"/>
              <a:t>EN FIDEICOMISOS APROBADOS MARCELINO Y MAGISTERIO</a:t>
            </a:r>
            <a:endParaRPr lang="es-MX" sz="1800" dirty="0"/>
          </a:p>
          <a:p>
            <a:r>
              <a:rPr lang="es-MX" sz="1800" dirty="0"/>
              <a:t>En sesión Ordinaria de Consejo Directivo 05/2020 de fecha 29 de mayo de 2020, se aprobó la constitución de 2 Fideicomisos, denominados MAGISTERIO y MARCELINO GARCIA BARRAGÁN (fojas 9 a 12 del acta respectiva); con las especificaciones de cada uno en cuanto a terreno, valor, tipo de aportación, modelo de negocio, retorno de la inversión para IPEJAL, entre otros puntos</a:t>
            </a:r>
            <a:r>
              <a:rPr lang="es-MX" sz="1800" dirty="0" smtClean="0"/>
              <a:t>.</a:t>
            </a:r>
          </a:p>
          <a:p>
            <a:endParaRPr lang="es-MX" sz="1800" dirty="0"/>
          </a:p>
          <a:p>
            <a:r>
              <a:rPr lang="es-MX" sz="1800" dirty="0"/>
              <a:t>Es el caso, en algunos de los apartados de cada Fideicomiso, existen algunos puntos que resultan necesarios aclarar o añadir, los cuales se señalan y justifican a continuación: </a:t>
            </a:r>
          </a:p>
          <a:p>
            <a:endParaRPr lang="es-MX" sz="1800" dirty="0"/>
          </a:p>
        </p:txBody>
      </p:sp>
      <p:sp>
        <p:nvSpPr>
          <p:cNvPr id="3" name="Marcador de texto 2"/>
          <p:cNvSpPr>
            <a:spLocks noGrp="1"/>
          </p:cNvSpPr>
          <p:nvPr>
            <p:ph type="body" sz="quarter" idx="14"/>
          </p:nvPr>
        </p:nvSpPr>
        <p:spPr>
          <a:xfrm>
            <a:off x="1690255" y="0"/>
            <a:ext cx="6747164" cy="419100"/>
          </a:xfrm>
        </p:spPr>
        <p:txBody>
          <a:bodyPr/>
          <a:lstStyle/>
          <a:p>
            <a:pPr algn="ctr"/>
            <a:r>
              <a:rPr lang="es-MX" sz="2000" dirty="0" smtClean="0">
                <a:solidFill>
                  <a:schemeClr val="bg1"/>
                </a:solidFill>
              </a:rPr>
              <a:t>Modificación a los Puntos de Acuerdo Proyectos Inmobiliarios Marcelino García Barragán y Magisterio</a:t>
            </a:r>
            <a:endParaRPr lang="es-MX" sz="2000" dirty="0">
              <a:solidFill>
                <a:schemeClr val="bg1"/>
              </a:solidFill>
            </a:endParaRPr>
          </a:p>
          <a:p>
            <a:pPr algn="ctr"/>
            <a:endParaRPr lang="es-MX" sz="2000" dirty="0">
              <a:solidFill>
                <a:schemeClr val="bg1"/>
              </a:solidFill>
            </a:endParaRPr>
          </a:p>
        </p:txBody>
      </p:sp>
      <p:sp>
        <p:nvSpPr>
          <p:cNvPr id="4" name="Marcador de número de diapositiva 3"/>
          <p:cNvSpPr>
            <a:spLocks noGrp="1"/>
          </p:cNvSpPr>
          <p:nvPr>
            <p:ph type="sldNum" sz="quarter" idx="4"/>
          </p:nvPr>
        </p:nvSpPr>
        <p:spPr/>
        <p:txBody>
          <a:bodyPr/>
          <a:lstStyle/>
          <a:p>
            <a:fld id="{08DCC1CA-BC64-9342-9FC6-0A703FD15379}" type="slidenum">
              <a:rPr lang="en-US" smtClean="0"/>
              <a:pPr/>
              <a:t>51</a:t>
            </a:fld>
            <a:endParaRPr lang="en-US" dirty="0"/>
          </a:p>
        </p:txBody>
      </p:sp>
    </p:spTree>
    <p:extLst>
      <p:ext uri="{BB962C8B-B14F-4D97-AF65-F5344CB8AC3E}">
        <p14:creationId xmlns:p14="http://schemas.microsoft.com/office/powerpoint/2010/main" val="17230407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4"/>
          </p:nvPr>
        </p:nvSpPr>
        <p:spPr>
          <a:xfrm>
            <a:off x="1758404" y="108527"/>
            <a:ext cx="7154562" cy="419100"/>
          </a:xfrm>
        </p:spPr>
        <p:txBody>
          <a:bodyPr/>
          <a:lstStyle/>
          <a:p>
            <a:r>
              <a:rPr lang="es-MX" sz="2000" dirty="0" smtClean="0">
                <a:solidFill>
                  <a:schemeClr val="bg1"/>
                </a:solidFill>
              </a:rPr>
              <a:t>Proyecto Marcelino García Barragán – Puntos de Acuerdo</a:t>
            </a:r>
          </a:p>
        </p:txBody>
      </p:sp>
      <p:sp>
        <p:nvSpPr>
          <p:cNvPr id="4" name="Marcador de número de diapositiva 3"/>
          <p:cNvSpPr>
            <a:spLocks noGrp="1"/>
          </p:cNvSpPr>
          <p:nvPr>
            <p:ph type="sldNum" sz="quarter" idx="4"/>
          </p:nvPr>
        </p:nvSpPr>
        <p:spPr/>
        <p:txBody>
          <a:bodyPr/>
          <a:lstStyle/>
          <a:p>
            <a:fld id="{08DCC1CA-BC64-9342-9FC6-0A703FD15379}" type="slidenum">
              <a:rPr lang="en-US" smtClean="0"/>
              <a:pPr/>
              <a:t>52</a:t>
            </a:fld>
            <a:endParaRPr lang="en-US" dirty="0"/>
          </a:p>
        </p:txBody>
      </p:sp>
      <p:sp>
        <p:nvSpPr>
          <p:cNvPr id="6" name="Rectangle 1"/>
          <p:cNvSpPr>
            <a:spLocks noGrp="1" noChangeArrowheads="1"/>
          </p:cNvSpPr>
          <p:nvPr>
            <p:ph type="body" sz="quarter" idx="15"/>
          </p:nvPr>
        </p:nvSpPr>
        <p:spPr bwMode="auto">
          <a:xfrm>
            <a:off x="192506" y="690312"/>
            <a:ext cx="8720460" cy="58305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42900" lvl="0" indent="-342900">
              <a:lnSpc>
                <a:spcPct val="107000"/>
              </a:lnSpc>
              <a:spcAft>
                <a:spcPts val="800"/>
              </a:spcAft>
              <a:buFont typeface="+mj-lt"/>
              <a:buAutoNum type="arabicPeriod"/>
            </a:pPr>
            <a:r>
              <a:rPr lang="es-MX" sz="1400" b="1" dirty="0">
                <a:ea typeface="Calibri" panose="020F0502020204030204" pitchFamily="34" charset="0"/>
                <a:cs typeface="Times New Roman" panose="02020603050405020304" pitchFamily="18" charset="0"/>
              </a:rPr>
              <a:t>En el apartado “</a:t>
            </a:r>
            <a:r>
              <a:rPr lang="es-MX" sz="1400" b="1" i="1" dirty="0">
                <a:ea typeface="Calibri" panose="020F0502020204030204" pitchFamily="34" charset="0"/>
                <a:cs typeface="Times New Roman" panose="02020603050405020304" pitchFamily="18" charset="0"/>
              </a:rPr>
              <a:t>propuesta de negocio</a:t>
            </a:r>
            <a:r>
              <a:rPr lang="es-MX" sz="1400" b="1" dirty="0">
                <a:ea typeface="Calibri" panose="020F0502020204030204" pitchFamily="34" charset="0"/>
                <a:cs typeface="Times New Roman" panose="02020603050405020304" pitchFamily="18" charset="0"/>
              </a:rPr>
              <a:t>” respecto del punto que se refiere a la aportación del socio Desarrollador con el cual se ejecutará el Fideicomiso respectivo, quedo asentado en el acta que dicha aportación sería en capital, debiendo ser lo correcto aportación en capital y/o en especie, entendiéndose como especie: </a:t>
            </a:r>
            <a:r>
              <a:rPr lang="es-MX" sz="1400" b="1" dirty="0">
                <a:ea typeface="Calibri" panose="020F0502020204030204" pitchFamily="34" charset="0"/>
                <a:cs typeface="Calibri" panose="020F0502020204030204" pitchFamily="34" charset="0"/>
              </a:rPr>
              <a:t>Ejecución de trabajos, ingenierías, proyectos, materiales, personal, entre otros.</a:t>
            </a:r>
            <a:endParaRPr lang="es-MX" sz="1400" dirty="0">
              <a:ea typeface="Calibri" panose="020F0502020204030204" pitchFamily="34" charset="0"/>
              <a:cs typeface="Times New Roman" panose="02020603050405020304" pitchFamily="18" charset="0"/>
            </a:endParaRPr>
          </a:p>
          <a:p>
            <a:pPr lvl="1" indent="0" defTabSz="914400" eaLnBrk="0" fontAlgn="base" hangingPunct="0">
              <a:lnSpc>
                <a:spcPct val="150000"/>
              </a:lnSpc>
              <a:spcBef>
                <a:spcPct val="0"/>
              </a:spcBef>
              <a:spcAft>
                <a:spcPct val="0"/>
              </a:spcAft>
              <a:buNone/>
            </a:pPr>
            <a:r>
              <a:rPr lang="es-MX" altLang="es-MX" sz="1400" dirty="0">
                <a:solidFill>
                  <a:schemeClr val="tx1"/>
                </a:solidFill>
                <a:ea typeface="Calibri" panose="020F0502020204030204" pitchFamily="34" charset="0"/>
                <a:cs typeface="Calibri" panose="020F0502020204030204" pitchFamily="34" charset="0"/>
              </a:rPr>
              <a:t>Derivado de lo anterior se propone añadir al texto aprobado como sigue</a:t>
            </a:r>
            <a:r>
              <a:rPr lang="es-MX" altLang="es-MX" sz="1400" dirty="0" smtClean="0">
                <a:solidFill>
                  <a:schemeClr val="tx1"/>
                </a:solidFill>
                <a:ea typeface="Calibri" panose="020F0502020204030204" pitchFamily="34" charset="0"/>
                <a:cs typeface="Calibri" panose="020F0502020204030204" pitchFamily="34" charset="0"/>
              </a:rPr>
              <a:t>:</a:t>
            </a:r>
          </a:p>
          <a:p>
            <a:pPr lvl="1" indent="0" defTabSz="914400" eaLnBrk="0" fontAlgn="base" hangingPunct="0">
              <a:lnSpc>
                <a:spcPct val="150000"/>
              </a:lnSpc>
              <a:spcBef>
                <a:spcPct val="0"/>
              </a:spcBef>
              <a:spcAft>
                <a:spcPct val="0"/>
              </a:spcAft>
              <a:buNone/>
            </a:pPr>
            <a:endParaRPr kumimoji="0" lang="es-MX" altLang="es-MX" sz="1400" b="0" i="0" u="none" strike="noStrike" cap="none" normalizeH="0" baseline="0" dirty="0" smtClean="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smtClean="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lang="es-MX" altLang="es-MX" sz="1400" dirty="0">
              <a:solidFill>
                <a:schemeClr val="tx1"/>
              </a:solidFill>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smtClean="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smtClean="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lang="es-MX" altLang="es-MX" sz="1400" dirty="0">
              <a:solidFill>
                <a:schemeClr val="tx1"/>
              </a:solidFill>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smtClean="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smtClean="0">
              <a:ln>
                <a:noFill/>
              </a:ln>
              <a:solidFill>
                <a:schemeClr val="tx1"/>
              </a:solidFill>
              <a:effectLst/>
            </a:endParaRPr>
          </a:p>
          <a:p>
            <a:pPr lvl="1" indent="0" defTabSz="914400">
              <a:lnSpc>
                <a:spcPct val="100000"/>
              </a:lnSpc>
            </a:pPr>
            <a:r>
              <a:rPr lang="es-MX" sz="1400" dirty="0" smtClean="0"/>
              <a:t>En </a:t>
            </a:r>
            <a:r>
              <a:rPr lang="es-MX" sz="1400" dirty="0"/>
              <a:t>ese sentido, se propone la adición en los términos propuestos y se somete a la aprobación del Consejo Directivo</a:t>
            </a:r>
            <a:r>
              <a:rPr lang="es-MX" sz="1400" dirty="0" smtClean="0"/>
              <a:t>.</a:t>
            </a:r>
          </a:p>
          <a:p>
            <a:r>
              <a:rPr lang="es-MX" sz="1400" b="1" dirty="0" smtClean="0"/>
              <a:t>Justificación </a:t>
            </a:r>
            <a:r>
              <a:rPr lang="es-MX" sz="1400" b="1" dirty="0"/>
              <a:t>de la adición</a:t>
            </a:r>
            <a:endParaRPr lang="es-MX" sz="1400" dirty="0"/>
          </a:p>
          <a:p>
            <a:pPr marL="285750" lvl="0" indent="-285750">
              <a:buFont typeface="Arial" panose="020B0604020202020204" pitchFamily="34" charset="0"/>
              <a:buChar char="•"/>
            </a:pPr>
            <a:r>
              <a:rPr lang="es-MX" sz="1400" dirty="0" smtClean="0"/>
              <a:t>Permite </a:t>
            </a:r>
            <a:r>
              <a:rPr lang="es-MX" sz="1400" dirty="0"/>
              <a:t>al desarrollador operar el proyecto de una manera mucho más eficiente ya que el aportar capital o flujo al Fideicomiso y que posteriormente este le sea devuelto al desarrollador para invertirlo en el proyecto encarece costos y retrasa la obra. </a:t>
            </a:r>
          </a:p>
          <a:p>
            <a:pPr marL="285750" lvl="0" indent="-285750">
              <a:buFont typeface="Arial" panose="020B0604020202020204" pitchFamily="34" charset="0"/>
              <a:buChar char="•"/>
            </a:pPr>
            <a:r>
              <a:rPr lang="es-MX" sz="1400" dirty="0"/>
              <a:t>¿Afectación al modelo de negocio aprobado? NO</a:t>
            </a:r>
          </a:p>
          <a:p>
            <a:r>
              <a:rPr lang="es-MX" sz="1400" dirty="0"/>
              <a:t>Ya que se puede revisar que cumpla con las cantidades que debe aportar, por medio de los reportes mensuales que rendirá al Comité Técnico, el cual contendrá todo el soporte documental y contable de las aportaciones. Mismo que será revisado por el auditor externo y aprobado por el Comité Técnico del Fideicomiso.</a:t>
            </a:r>
          </a:p>
        </p:txBody>
      </p:sp>
      <p:graphicFrame>
        <p:nvGraphicFramePr>
          <p:cNvPr id="7" name="Tabla 6"/>
          <p:cNvGraphicFramePr>
            <a:graphicFrameLocks noGrp="1"/>
          </p:cNvGraphicFramePr>
          <p:nvPr>
            <p:extLst>
              <p:ext uri="{D42A27DB-BD31-4B8C-83A1-F6EECF244321}">
                <p14:modId xmlns:p14="http://schemas.microsoft.com/office/powerpoint/2010/main" val="2399705149"/>
              </p:ext>
            </p:extLst>
          </p:nvPr>
        </p:nvGraphicFramePr>
        <p:xfrm>
          <a:off x="1012899" y="2363757"/>
          <a:ext cx="7079674" cy="1349502"/>
        </p:xfrm>
        <a:graphic>
          <a:graphicData uri="http://schemas.openxmlformats.org/drawingml/2006/table">
            <a:tbl>
              <a:tblPr firstRow="1" firstCol="1" bandRow="1"/>
              <a:tblGrid>
                <a:gridCol w="3539837">
                  <a:extLst>
                    <a:ext uri="{9D8B030D-6E8A-4147-A177-3AD203B41FA5}">
                      <a16:colId xmlns:a16="http://schemas.microsoft.com/office/drawing/2014/main" val="3797762204"/>
                    </a:ext>
                  </a:extLst>
                </a:gridCol>
                <a:gridCol w="3539837">
                  <a:extLst>
                    <a:ext uri="{9D8B030D-6E8A-4147-A177-3AD203B41FA5}">
                      <a16:colId xmlns:a16="http://schemas.microsoft.com/office/drawing/2014/main" val="3540338752"/>
                    </a:ext>
                  </a:extLst>
                </a:gridCol>
              </a:tblGrid>
              <a:tr h="0">
                <a:tc>
                  <a:txBody>
                    <a:bodyPr/>
                    <a:lstStyle/>
                    <a:p>
                      <a:pPr algn="ctr">
                        <a:lnSpc>
                          <a:spcPct val="107000"/>
                        </a:lnSpc>
                        <a:spcAft>
                          <a:spcPts val="0"/>
                        </a:spcAft>
                      </a:pPr>
                      <a:r>
                        <a:rPr lang="es-MX" sz="1400" b="1" dirty="0">
                          <a:effectLst/>
                          <a:latin typeface="+mn-lt"/>
                          <a:ea typeface="Calibri" panose="020F0502020204030204" pitchFamily="34" charset="0"/>
                          <a:cs typeface="Calibri" panose="020F0502020204030204" pitchFamily="34" charset="0"/>
                        </a:rPr>
                        <a:t>Texto aprobado en la sesión 5/2020</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400" b="1" dirty="0">
                          <a:effectLst/>
                          <a:latin typeface="+mn-lt"/>
                          <a:ea typeface="Calibri" panose="020F0502020204030204" pitchFamily="34" charset="0"/>
                          <a:cs typeface="Calibri" panose="020F0502020204030204" pitchFamily="34" charset="0"/>
                        </a:rPr>
                        <a:t>Texto propuesto con adición propuesta</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13463892"/>
                  </a:ext>
                </a:extLst>
              </a:tr>
              <a:tr h="0">
                <a:tc>
                  <a:txBody>
                    <a:bodyPr/>
                    <a:lstStyle/>
                    <a:p>
                      <a:pPr algn="just">
                        <a:lnSpc>
                          <a:spcPct val="107000"/>
                        </a:lnSpc>
                        <a:spcAft>
                          <a:spcPts val="0"/>
                        </a:spcAft>
                      </a:pPr>
                      <a:r>
                        <a:rPr lang="es-MX" sz="1400" dirty="0">
                          <a:effectLst/>
                          <a:latin typeface="+mn-lt"/>
                          <a:ea typeface="Calibri" panose="020F0502020204030204" pitchFamily="34" charset="0"/>
                          <a:cs typeface="Calibri" panose="020F0502020204030204" pitchFamily="34" charset="0"/>
                        </a:rPr>
                        <a:t>Desarrollador responsable de la planeación, operación, comercialización y administración del Desarrollo + aportación en Capital requerida del Desarrollador (aprox. 311,000,000</a:t>
                      </a:r>
                      <a:r>
                        <a:rPr lang="es-MX" sz="1400" dirty="0" smtClean="0">
                          <a:effectLst/>
                          <a:latin typeface="+mn-lt"/>
                          <a:ea typeface="Calibri" panose="020F0502020204030204" pitchFamily="34" charset="0"/>
                          <a:cs typeface="Calibri" panose="020F0502020204030204" pitchFamily="34" charset="0"/>
                        </a:rPr>
                        <a:t>)</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400" dirty="0">
                          <a:effectLst/>
                          <a:latin typeface="+mn-lt"/>
                          <a:ea typeface="Calibri" panose="020F0502020204030204" pitchFamily="34" charset="0"/>
                          <a:cs typeface="Calibri" panose="020F0502020204030204" pitchFamily="34" charset="0"/>
                        </a:rPr>
                        <a:t>Desarrollador responsable de la planeación, operación, comercialización y administración del Desarrollo + aportación en Capital </a:t>
                      </a:r>
                      <a:r>
                        <a:rPr lang="es-MX" sz="1400" b="1" dirty="0">
                          <a:effectLst/>
                          <a:latin typeface="+mn-lt"/>
                          <a:ea typeface="Calibri" panose="020F0502020204030204" pitchFamily="34" charset="0"/>
                          <a:cs typeface="Calibri" panose="020F0502020204030204" pitchFamily="34" charset="0"/>
                        </a:rPr>
                        <a:t>y/o en especie</a:t>
                      </a:r>
                      <a:r>
                        <a:rPr lang="es-MX" sz="1400" dirty="0">
                          <a:effectLst/>
                          <a:latin typeface="+mn-lt"/>
                          <a:ea typeface="Calibri" panose="020F0502020204030204" pitchFamily="34" charset="0"/>
                          <a:cs typeface="Calibri" panose="020F0502020204030204" pitchFamily="34" charset="0"/>
                        </a:rPr>
                        <a:t> requerida del Desarrollador (aprox. 311,000,000</a:t>
                      </a:r>
                      <a:r>
                        <a:rPr lang="es-MX" sz="1400" dirty="0" smtClean="0">
                          <a:effectLst/>
                          <a:latin typeface="+mn-lt"/>
                          <a:ea typeface="Calibri" panose="020F0502020204030204" pitchFamily="34" charset="0"/>
                          <a:cs typeface="Calibri" panose="020F0502020204030204" pitchFamily="34" charset="0"/>
                        </a:rPr>
                        <a:t>)</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45608499"/>
                  </a:ext>
                </a:extLst>
              </a:tr>
            </a:tbl>
          </a:graphicData>
        </a:graphic>
      </p:graphicFrame>
    </p:spTree>
    <p:extLst>
      <p:ext uri="{BB962C8B-B14F-4D97-AF65-F5344CB8AC3E}">
        <p14:creationId xmlns:p14="http://schemas.microsoft.com/office/powerpoint/2010/main" val="98522355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4"/>
          </p:nvPr>
        </p:nvSpPr>
        <p:spPr>
          <a:xfrm>
            <a:off x="1758404" y="108527"/>
            <a:ext cx="7154562" cy="419100"/>
          </a:xfrm>
        </p:spPr>
        <p:txBody>
          <a:bodyPr/>
          <a:lstStyle/>
          <a:p>
            <a:r>
              <a:rPr lang="es-MX" sz="2000" dirty="0" smtClean="0">
                <a:solidFill>
                  <a:schemeClr val="bg1"/>
                </a:solidFill>
              </a:rPr>
              <a:t>Proyecto Marcelino García Barragán – Puntos de Acuerdo</a:t>
            </a:r>
          </a:p>
        </p:txBody>
      </p:sp>
      <p:sp>
        <p:nvSpPr>
          <p:cNvPr id="4" name="Marcador de número de diapositiva 3"/>
          <p:cNvSpPr>
            <a:spLocks noGrp="1"/>
          </p:cNvSpPr>
          <p:nvPr>
            <p:ph type="sldNum" sz="quarter" idx="4"/>
          </p:nvPr>
        </p:nvSpPr>
        <p:spPr/>
        <p:txBody>
          <a:bodyPr/>
          <a:lstStyle/>
          <a:p>
            <a:fld id="{08DCC1CA-BC64-9342-9FC6-0A703FD15379}" type="slidenum">
              <a:rPr lang="en-US" smtClean="0"/>
              <a:pPr/>
              <a:t>53</a:t>
            </a:fld>
            <a:endParaRPr lang="en-US" dirty="0"/>
          </a:p>
        </p:txBody>
      </p:sp>
      <p:sp>
        <p:nvSpPr>
          <p:cNvPr id="6" name="Rectangle 1"/>
          <p:cNvSpPr>
            <a:spLocks noGrp="1" noChangeArrowheads="1"/>
          </p:cNvSpPr>
          <p:nvPr>
            <p:ph type="body" sz="quarter" idx="15"/>
          </p:nvPr>
        </p:nvSpPr>
        <p:spPr bwMode="auto">
          <a:xfrm>
            <a:off x="192506" y="1058066"/>
            <a:ext cx="8720460" cy="47678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42900" lvl="0" indent="-342900">
              <a:lnSpc>
                <a:spcPct val="107000"/>
              </a:lnSpc>
              <a:spcAft>
                <a:spcPts val="800"/>
              </a:spcAft>
              <a:buFont typeface="+mj-lt"/>
              <a:buAutoNum type="arabicPeriod" startAt="2"/>
            </a:pPr>
            <a:r>
              <a:rPr lang="es-MX" sz="1400" b="1" dirty="0">
                <a:latin typeface="Calibri" panose="020F0502020204030204" pitchFamily="34" charset="0"/>
                <a:ea typeface="Calibri" panose="020F0502020204030204" pitchFamily="34" charset="0"/>
                <a:cs typeface="Times New Roman" panose="02020603050405020304" pitchFamily="18" charset="0"/>
              </a:rPr>
              <a:t>En el apartado </a:t>
            </a:r>
            <a:r>
              <a:rPr lang="es-MX" sz="1400" b="1" i="1" dirty="0">
                <a:latin typeface="Calibri" panose="020F0502020204030204" pitchFamily="34" charset="0"/>
                <a:ea typeface="Calibri" panose="020F0502020204030204" pitchFamily="34" charset="0"/>
                <a:cs typeface="Times New Roman" panose="02020603050405020304" pitchFamily="18" charset="0"/>
              </a:rPr>
              <a:t>“Terreno”,</a:t>
            </a:r>
            <a:r>
              <a:rPr lang="es-MX" sz="1400" b="1" dirty="0">
                <a:latin typeface="Calibri" panose="020F0502020204030204" pitchFamily="34" charset="0"/>
                <a:ea typeface="Calibri" panose="020F0502020204030204" pitchFamily="34" charset="0"/>
                <a:cs typeface="Times New Roman" panose="02020603050405020304" pitchFamily="18" charset="0"/>
              </a:rPr>
              <a:t> en el punto que se refiere a la superficie del terreno a desarrollar, existe un error en cuanto al último número.</a:t>
            </a:r>
            <a:endParaRPr lang="es-MX" dirty="0">
              <a:latin typeface="Calibri" panose="020F0502020204030204" pitchFamily="34" charset="0"/>
              <a:ea typeface="Calibri" panose="020F0502020204030204" pitchFamily="34" charset="0"/>
              <a:cs typeface="Times New Roman" panose="02020603050405020304" pitchFamily="18" charset="0"/>
            </a:endParaRPr>
          </a:p>
          <a:p>
            <a:pPr lvl="1" indent="0" defTabSz="914400" eaLnBrk="0" fontAlgn="base" hangingPunct="0">
              <a:lnSpc>
                <a:spcPct val="150000"/>
              </a:lnSpc>
              <a:spcBef>
                <a:spcPct val="0"/>
              </a:spcBef>
              <a:spcAft>
                <a:spcPct val="0"/>
              </a:spcAft>
              <a:buNone/>
            </a:pPr>
            <a:r>
              <a:rPr lang="es-MX" altLang="es-MX" sz="1400" dirty="0">
                <a:solidFill>
                  <a:schemeClr val="tx1"/>
                </a:solidFill>
                <a:ea typeface="Calibri" panose="020F0502020204030204" pitchFamily="34" charset="0"/>
                <a:cs typeface="Calibri" panose="020F0502020204030204" pitchFamily="34" charset="0"/>
              </a:rPr>
              <a:t>Derivado de lo anterior se propone añadir al texto aprobado como sigue</a:t>
            </a:r>
            <a:r>
              <a:rPr lang="es-MX" altLang="es-MX" sz="1400" dirty="0" smtClean="0">
                <a:solidFill>
                  <a:schemeClr val="tx1"/>
                </a:solidFill>
                <a:ea typeface="Calibri" panose="020F0502020204030204" pitchFamily="34" charset="0"/>
                <a:cs typeface="Calibri" panose="020F0502020204030204" pitchFamily="34" charset="0"/>
              </a:rPr>
              <a:t>:</a:t>
            </a:r>
          </a:p>
          <a:p>
            <a:pPr lvl="1" indent="0" defTabSz="914400" eaLnBrk="0" fontAlgn="base" hangingPunct="0">
              <a:lnSpc>
                <a:spcPct val="150000"/>
              </a:lnSpc>
              <a:spcBef>
                <a:spcPct val="0"/>
              </a:spcBef>
              <a:spcAft>
                <a:spcPct val="0"/>
              </a:spcAft>
              <a:buNone/>
            </a:pPr>
            <a:endParaRPr kumimoji="0" lang="es-MX" altLang="es-MX" sz="1400" b="0" i="0" u="none" strike="noStrike" cap="none" normalizeH="0" baseline="0" dirty="0" smtClean="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smtClean="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lang="es-MX" altLang="es-MX" sz="1400" dirty="0">
              <a:solidFill>
                <a:schemeClr val="tx1"/>
              </a:solidFill>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smtClean="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smtClean="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smtClean="0">
              <a:ln>
                <a:noFill/>
              </a:ln>
              <a:solidFill>
                <a:schemeClr val="tx1"/>
              </a:solidFill>
              <a:effectLst/>
            </a:endParaRPr>
          </a:p>
          <a:p>
            <a:pPr lvl="1" indent="0" defTabSz="914400">
              <a:lnSpc>
                <a:spcPct val="100000"/>
              </a:lnSpc>
            </a:pPr>
            <a:r>
              <a:rPr lang="es-MX" sz="1400" dirty="0" smtClean="0"/>
              <a:t>En </a:t>
            </a:r>
            <a:r>
              <a:rPr lang="es-MX" sz="1400" dirty="0"/>
              <a:t>ese sentido, se propone la </a:t>
            </a:r>
            <a:r>
              <a:rPr lang="es-MX" sz="1400" dirty="0" smtClean="0"/>
              <a:t>corrección </a:t>
            </a:r>
            <a:r>
              <a:rPr lang="es-MX" sz="1400" dirty="0"/>
              <a:t>en los términos propuestos y se somete a la aprobación del Consejo Directivo</a:t>
            </a:r>
            <a:r>
              <a:rPr lang="es-MX" sz="1400" dirty="0" smtClean="0"/>
              <a:t>.</a:t>
            </a:r>
          </a:p>
          <a:p>
            <a:pPr lvl="1" indent="0" defTabSz="914400">
              <a:lnSpc>
                <a:spcPct val="100000"/>
              </a:lnSpc>
              <a:buNone/>
            </a:pPr>
            <a:endParaRPr lang="es-MX" sz="1400" dirty="0" smtClean="0"/>
          </a:p>
          <a:p>
            <a:r>
              <a:rPr lang="es-MX" sz="1400" b="1" dirty="0" smtClean="0"/>
              <a:t>Justificación </a:t>
            </a:r>
            <a:r>
              <a:rPr lang="es-MX" sz="1400" b="1" dirty="0"/>
              <a:t>de la </a:t>
            </a:r>
            <a:r>
              <a:rPr lang="es-MX" sz="1400" b="1" dirty="0" smtClean="0"/>
              <a:t>corrección</a:t>
            </a:r>
            <a:endParaRPr lang="es-MX" sz="1400" dirty="0"/>
          </a:p>
          <a:p>
            <a:r>
              <a:rPr lang="es-MX" sz="1400" dirty="0"/>
              <a:t>En la escritura pública número 15,983 de fecha 09 nueve de diciembre de 1994, pasada ante la fe del Licenciado Jesús Villalobos Pérez, Notario Público Número 4 cuatro de Zapopan, Jalisco, inscrito bajo documento 48, folios del 384 al 396, del libro 6,850, con número de orden 555,824, de la Sección Primera, de la Oficina Primera del Registro Público de la Propiedad del Estado de Jalisco; así como en el Certificado de Libertad de Gravamen; se desprende la correcta extensión del terreno. Y debe haber una coincidencia con la documentación soporte del mismo.</a:t>
            </a:r>
          </a:p>
        </p:txBody>
      </p:sp>
      <p:graphicFrame>
        <p:nvGraphicFramePr>
          <p:cNvPr id="3" name="Tabla 2"/>
          <p:cNvGraphicFramePr>
            <a:graphicFrameLocks noGrp="1"/>
          </p:cNvGraphicFramePr>
          <p:nvPr>
            <p:extLst>
              <p:ext uri="{D42A27DB-BD31-4B8C-83A1-F6EECF244321}">
                <p14:modId xmlns:p14="http://schemas.microsoft.com/office/powerpoint/2010/main" val="3767538001"/>
              </p:ext>
            </p:extLst>
          </p:nvPr>
        </p:nvGraphicFramePr>
        <p:xfrm>
          <a:off x="936700" y="2230582"/>
          <a:ext cx="7232072" cy="761999"/>
        </p:xfrm>
        <a:graphic>
          <a:graphicData uri="http://schemas.openxmlformats.org/drawingml/2006/table">
            <a:tbl>
              <a:tblPr firstRow="1" firstCol="1" bandRow="1"/>
              <a:tblGrid>
                <a:gridCol w="3616036">
                  <a:extLst>
                    <a:ext uri="{9D8B030D-6E8A-4147-A177-3AD203B41FA5}">
                      <a16:colId xmlns:a16="http://schemas.microsoft.com/office/drawing/2014/main" val="3386149299"/>
                    </a:ext>
                  </a:extLst>
                </a:gridCol>
                <a:gridCol w="3616036">
                  <a:extLst>
                    <a:ext uri="{9D8B030D-6E8A-4147-A177-3AD203B41FA5}">
                      <a16:colId xmlns:a16="http://schemas.microsoft.com/office/drawing/2014/main" val="290462092"/>
                    </a:ext>
                  </a:extLst>
                </a:gridCol>
              </a:tblGrid>
              <a:tr h="376105">
                <a:tc>
                  <a:txBody>
                    <a:bodyPr/>
                    <a:lstStyle/>
                    <a:p>
                      <a:pPr algn="ctr">
                        <a:lnSpc>
                          <a:spcPct val="107000"/>
                        </a:lnSpc>
                        <a:spcAft>
                          <a:spcPts val="0"/>
                        </a:spcAft>
                      </a:pPr>
                      <a:r>
                        <a:rPr lang="es-MX" sz="1400" b="1">
                          <a:effectLst/>
                          <a:latin typeface="+mn-lt"/>
                          <a:ea typeface="Calibri" panose="020F0502020204030204" pitchFamily="34" charset="0"/>
                          <a:cs typeface="Calibri" panose="020F0502020204030204" pitchFamily="34" charset="0"/>
                        </a:rPr>
                        <a:t>Texto aprobado en la sesión 5/2020</a:t>
                      </a:r>
                      <a:endParaRPr lang="es-MX" sz="14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400" b="1" dirty="0">
                          <a:effectLst/>
                          <a:latin typeface="+mn-lt"/>
                          <a:ea typeface="Calibri" panose="020F0502020204030204" pitchFamily="34" charset="0"/>
                          <a:cs typeface="Calibri" panose="020F0502020204030204" pitchFamily="34" charset="0"/>
                        </a:rPr>
                        <a:t>Texto propuesto con corrección propuesto</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84120757"/>
                  </a:ext>
                </a:extLst>
              </a:tr>
              <a:tr h="385894">
                <a:tc>
                  <a:txBody>
                    <a:bodyPr/>
                    <a:lstStyle/>
                    <a:p>
                      <a:pPr algn="just">
                        <a:lnSpc>
                          <a:spcPct val="107000"/>
                        </a:lnSpc>
                        <a:spcAft>
                          <a:spcPts val="0"/>
                        </a:spcAft>
                      </a:pPr>
                      <a:r>
                        <a:rPr lang="es-MX" sz="1400" dirty="0">
                          <a:effectLst/>
                          <a:latin typeface="+mn-lt"/>
                          <a:ea typeface="Calibri" panose="020F0502020204030204" pitchFamily="34" charset="0"/>
                          <a:cs typeface="Calibri" panose="020F0502020204030204" pitchFamily="34" charset="0"/>
                        </a:rPr>
                        <a:t>El Terreno tiene una superficie de 12,513 m2</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400" dirty="0">
                          <a:effectLst/>
                          <a:latin typeface="+mn-lt"/>
                          <a:ea typeface="Calibri" panose="020F0502020204030204" pitchFamily="34" charset="0"/>
                          <a:cs typeface="Calibri" panose="020F0502020204030204" pitchFamily="34" charset="0"/>
                        </a:rPr>
                        <a:t>El terreno tiene una superficie de 12, 516.15 m2</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7625215"/>
                  </a:ext>
                </a:extLst>
              </a:tr>
            </a:tbl>
          </a:graphicData>
        </a:graphic>
      </p:graphicFrame>
    </p:spTree>
    <p:extLst>
      <p:ext uri="{BB962C8B-B14F-4D97-AF65-F5344CB8AC3E}">
        <p14:creationId xmlns:p14="http://schemas.microsoft.com/office/powerpoint/2010/main" val="361977981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4"/>
          </p:nvPr>
        </p:nvSpPr>
        <p:spPr>
          <a:xfrm>
            <a:off x="1758404" y="108527"/>
            <a:ext cx="7154562" cy="419100"/>
          </a:xfrm>
        </p:spPr>
        <p:txBody>
          <a:bodyPr/>
          <a:lstStyle/>
          <a:p>
            <a:r>
              <a:rPr lang="es-MX" sz="2000" dirty="0" smtClean="0">
                <a:solidFill>
                  <a:schemeClr val="bg1"/>
                </a:solidFill>
              </a:rPr>
              <a:t>Proyecto Marcelino García Barragán – Puntos de Acuerdo</a:t>
            </a:r>
          </a:p>
        </p:txBody>
      </p:sp>
      <p:sp>
        <p:nvSpPr>
          <p:cNvPr id="4" name="Marcador de número de diapositiva 3"/>
          <p:cNvSpPr>
            <a:spLocks noGrp="1"/>
          </p:cNvSpPr>
          <p:nvPr>
            <p:ph type="sldNum" sz="quarter" idx="4"/>
          </p:nvPr>
        </p:nvSpPr>
        <p:spPr/>
        <p:txBody>
          <a:bodyPr/>
          <a:lstStyle/>
          <a:p>
            <a:fld id="{08DCC1CA-BC64-9342-9FC6-0A703FD15379}" type="slidenum">
              <a:rPr lang="en-US" smtClean="0"/>
              <a:pPr/>
              <a:t>54</a:t>
            </a:fld>
            <a:endParaRPr lang="en-US" dirty="0"/>
          </a:p>
        </p:txBody>
      </p:sp>
      <p:sp>
        <p:nvSpPr>
          <p:cNvPr id="6" name="Rectangle 1"/>
          <p:cNvSpPr>
            <a:spLocks noGrp="1" noChangeArrowheads="1"/>
          </p:cNvSpPr>
          <p:nvPr>
            <p:ph type="body" sz="quarter" idx="15"/>
          </p:nvPr>
        </p:nvSpPr>
        <p:spPr bwMode="auto">
          <a:xfrm>
            <a:off x="192506" y="941025"/>
            <a:ext cx="8720460" cy="4007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42900" lvl="0" indent="-342900">
              <a:lnSpc>
                <a:spcPct val="107000"/>
              </a:lnSpc>
              <a:spcAft>
                <a:spcPts val="800"/>
              </a:spcAft>
              <a:buFont typeface="+mj-lt"/>
              <a:buAutoNum type="arabicPeriod" startAt="3"/>
            </a:pPr>
            <a:r>
              <a:rPr lang="es-MX" sz="1400" b="1" dirty="0">
                <a:latin typeface="Calibri" panose="020F0502020204030204" pitchFamily="34" charset="0"/>
                <a:ea typeface="Calibri" panose="020F0502020204030204" pitchFamily="34" charset="0"/>
                <a:cs typeface="Calibri" panose="020F0502020204030204" pitchFamily="34" charset="0"/>
              </a:rPr>
              <a:t>En el apartado </a:t>
            </a:r>
            <a:r>
              <a:rPr lang="es-MX" sz="1400" b="1" i="1" dirty="0">
                <a:latin typeface="Calibri" panose="020F0502020204030204" pitchFamily="34" charset="0"/>
                <a:ea typeface="Calibri" panose="020F0502020204030204" pitchFamily="34" charset="0"/>
                <a:cs typeface="Calibri" panose="020F0502020204030204" pitchFamily="34" charset="0"/>
              </a:rPr>
              <a:t>“proponente”</a:t>
            </a:r>
            <a:r>
              <a:rPr lang="es-MX" sz="1400" b="1" dirty="0">
                <a:latin typeface="Calibri" panose="020F0502020204030204" pitchFamily="34" charset="0"/>
                <a:ea typeface="Calibri" panose="020F0502020204030204" pitchFamily="34" charset="0"/>
                <a:cs typeface="Calibri" panose="020F0502020204030204" pitchFamily="34" charset="0"/>
              </a:rPr>
              <a:t> se asentó que la empresa “Trazo Inmobiliario” es la que presenta el proyecto, siendo lo correcto dejar asentado que la razón social es Grupo </a:t>
            </a:r>
            <a:r>
              <a:rPr lang="es-MX" sz="1400" b="1" dirty="0" err="1">
                <a:latin typeface="Calibri" panose="020F0502020204030204" pitchFamily="34" charset="0"/>
                <a:ea typeface="Calibri" panose="020F0502020204030204" pitchFamily="34" charset="0"/>
                <a:cs typeface="Calibri" panose="020F0502020204030204" pitchFamily="34" charset="0"/>
              </a:rPr>
              <a:t>Alten</a:t>
            </a:r>
            <a:r>
              <a:rPr lang="es-MX" sz="1400" b="1" dirty="0">
                <a:latin typeface="Calibri" panose="020F0502020204030204" pitchFamily="34" charset="0"/>
                <a:ea typeface="Calibri" panose="020F0502020204030204" pitchFamily="34" charset="0"/>
                <a:cs typeface="Calibri" panose="020F0502020204030204" pitchFamily="34" charset="0"/>
              </a:rPr>
              <a:t> Pondera, S.A. de C.V., que es con la que se firmará el contrato de Fideicomiso y forma parte del Grupo Trazo Inmobiliario.</a:t>
            </a:r>
            <a:endParaRPr lang="es-MX" dirty="0">
              <a:latin typeface="Calibri" panose="020F0502020204030204" pitchFamily="34" charset="0"/>
              <a:ea typeface="Calibri" panose="020F0502020204030204" pitchFamily="34" charset="0"/>
              <a:cs typeface="Times New Roman" panose="02020603050405020304" pitchFamily="18" charset="0"/>
            </a:endParaRPr>
          </a:p>
          <a:p>
            <a:pPr lvl="1" indent="0" defTabSz="914400" eaLnBrk="0" fontAlgn="base" hangingPunct="0">
              <a:lnSpc>
                <a:spcPct val="150000"/>
              </a:lnSpc>
              <a:spcBef>
                <a:spcPct val="0"/>
              </a:spcBef>
              <a:spcAft>
                <a:spcPct val="0"/>
              </a:spcAft>
              <a:buNone/>
            </a:pPr>
            <a:r>
              <a:rPr lang="es-MX" altLang="es-MX" sz="1400" dirty="0">
                <a:solidFill>
                  <a:schemeClr val="tx1"/>
                </a:solidFill>
                <a:ea typeface="Calibri" panose="020F0502020204030204" pitchFamily="34" charset="0"/>
                <a:cs typeface="Calibri" panose="020F0502020204030204" pitchFamily="34" charset="0"/>
              </a:rPr>
              <a:t>Derivado de lo anterior se propone </a:t>
            </a:r>
            <a:r>
              <a:rPr lang="es-MX" altLang="es-MX" sz="1400" dirty="0" smtClean="0">
                <a:solidFill>
                  <a:schemeClr val="tx1"/>
                </a:solidFill>
                <a:ea typeface="Calibri" panose="020F0502020204030204" pitchFamily="34" charset="0"/>
                <a:cs typeface="Calibri" panose="020F0502020204030204" pitchFamily="34" charset="0"/>
              </a:rPr>
              <a:t>corregir </a:t>
            </a:r>
            <a:r>
              <a:rPr lang="es-MX" altLang="es-MX" sz="1400" dirty="0">
                <a:solidFill>
                  <a:schemeClr val="tx1"/>
                </a:solidFill>
                <a:ea typeface="Calibri" panose="020F0502020204030204" pitchFamily="34" charset="0"/>
                <a:cs typeface="Calibri" panose="020F0502020204030204" pitchFamily="34" charset="0"/>
              </a:rPr>
              <a:t>al texto aprobado como sigue</a:t>
            </a:r>
            <a:r>
              <a:rPr lang="es-MX" altLang="es-MX" sz="1400" dirty="0" smtClean="0">
                <a:solidFill>
                  <a:schemeClr val="tx1"/>
                </a:solidFill>
                <a:ea typeface="Calibri" panose="020F0502020204030204" pitchFamily="34" charset="0"/>
                <a:cs typeface="Calibri" panose="020F0502020204030204" pitchFamily="34" charset="0"/>
              </a:rPr>
              <a:t>:</a:t>
            </a:r>
          </a:p>
          <a:p>
            <a:pPr lvl="1" indent="0" defTabSz="914400" eaLnBrk="0" fontAlgn="base" hangingPunct="0">
              <a:lnSpc>
                <a:spcPct val="150000"/>
              </a:lnSpc>
              <a:spcBef>
                <a:spcPct val="0"/>
              </a:spcBef>
              <a:spcAft>
                <a:spcPct val="0"/>
              </a:spcAft>
              <a:buNone/>
            </a:pPr>
            <a:endParaRPr kumimoji="0" lang="es-MX" altLang="es-MX" sz="1400" b="0" i="0" u="none" strike="noStrike" cap="none" normalizeH="0" baseline="0" dirty="0" smtClean="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lang="es-MX" altLang="es-MX" sz="1400" dirty="0">
              <a:solidFill>
                <a:schemeClr val="tx1"/>
              </a:solidFill>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smtClean="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smtClean="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smtClean="0">
              <a:ln>
                <a:noFill/>
              </a:ln>
              <a:solidFill>
                <a:schemeClr val="tx1"/>
              </a:solidFill>
              <a:effectLst/>
            </a:endParaRPr>
          </a:p>
          <a:p>
            <a:pPr lvl="1" indent="0" defTabSz="914400">
              <a:lnSpc>
                <a:spcPct val="100000"/>
              </a:lnSpc>
            </a:pPr>
            <a:r>
              <a:rPr lang="es-MX" sz="1400" dirty="0" smtClean="0"/>
              <a:t>En </a:t>
            </a:r>
            <a:r>
              <a:rPr lang="es-MX" sz="1400" dirty="0"/>
              <a:t>ese sentido, se propone la </a:t>
            </a:r>
            <a:r>
              <a:rPr lang="es-MX" sz="1400" dirty="0" smtClean="0"/>
              <a:t>corrección </a:t>
            </a:r>
            <a:r>
              <a:rPr lang="es-MX" sz="1400" dirty="0"/>
              <a:t>en los términos propuestos y se somete a la aprobación del Consejo Directivo</a:t>
            </a:r>
            <a:r>
              <a:rPr lang="es-MX" sz="1400" dirty="0" smtClean="0"/>
              <a:t>.</a:t>
            </a:r>
          </a:p>
          <a:p>
            <a:pPr lvl="1" indent="0" defTabSz="914400">
              <a:lnSpc>
                <a:spcPct val="100000"/>
              </a:lnSpc>
              <a:buNone/>
            </a:pPr>
            <a:endParaRPr lang="es-MX" sz="1400" dirty="0" smtClean="0"/>
          </a:p>
          <a:p>
            <a:r>
              <a:rPr lang="es-MX" sz="1400" b="1" dirty="0" smtClean="0"/>
              <a:t>Justificación </a:t>
            </a:r>
            <a:r>
              <a:rPr lang="es-MX" sz="1400" b="1" dirty="0"/>
              <a:t>de la </a:t>
            </a:r>
            <a:r>
              <a:rPr lang="es-MX" sz="1400" b="1" dirty="0" smtClean="0"/>
              <a:t>corrección</a:t>
            </a:r>
            <a:endParaRPr lang="es-MX" sz="1400" dirty="0"/>
          </a:p>
          <a:p>
            <a:r>
              <a:rPr lang="es-MX" sz="1400" dirty="0"/>
              <a:t>Se considera que lo correcto es establecer la razón social con la que se firmará el Fideicomiso para mayor claridad y orden. </a:t>
            </a:r>
            <a:endParaRPr lang="es-MX" sz="1400" dirty="0"/>
          </a:p>
        </p:txBody>
      </p:sp>
      <p:graphicFrame>
        <p:nvGraphicFramePr>
          <p:cNvPr id="5" name="Tabla 4"/>
          <p:cNvGraphicFramePr>
            <a:graphicFrameLocks noGrp="1"/>
          </p:cNvGraphicFramePr>
          <p:nvPr>
            <p:extLst>
              <p:ext uri="{D42A27DB-BD31-4B8C-83A1-F6EECF244321}">
                <p14:modId xmlns:p14="http://schemas.microsoft.com/office/powerpoint/2010/main" val="3910724021"/>
              </p:ext>
            </p:extLst>
          </p:nvPr>
        </p:nvGraphicFramePr>
        <p:xfrm>
          <a:off x="481262" y="2263453"/>
          <a:ext cx="8205538" cy="903034"/>
        </p:xfrm>
        <a:graphic>
          <a:graphicData uri="http://schemas.openxmlformats.org/drawingml/2006/table">
            <a:tbl>
              <a:tblPr firstRow="1" firstCol="1" bandRow="1"/>
              <a:tblGrid>
                <a:gridCol w="4102769">
                  <a:extLst>
                    <a:ext uri="{9D8B030D-6E8A-4147-A177-3AD203B41FA5}">
                      <a16:colId xmlns:a16="http://schemas.microsoft.com/office/drawing/2014/main" val="1789932747"/>
                    </a:ext>
                  </a:extLst>
                </a:gridCol>
                <a:gridCol w="4102769">
                  <a:extLst>
                    <a:ext uri="{9D8B030D-6E8A-4147-A177-3AD203B41FA5}">
                      <a16:colId xmlns:a16="http://schemas.microsoft.com/office/drawing/2014/main" val="2749382831"/>
                    </a:ext>
                  </a:extLst>
                </a:gridCol>
              </a:tblGrid>
              <a:tr h="0">
                <a:tc>
                  <a:txBody>
                    <a:bodyPr/>
                    <a:lstStyle/>
                    <a:p>
                      <a:pPr algn="ctr">
                        <a:lnSpc>
                          <a:spcPct val="107000"/>
                        </a:lnSpc>
                        <a:spcAft>
                          <a:spcPts val="0"/>
                        </a:spcAft>
                      </a:pPr>
                      <a:r>
                        <a:rPr lang="es-MX" sz="1400" b="1">
                          <a:effectLst/>
                          <a:latin typeface="+mn-lt"/>
                          <a:ea typeface="Calibri" panose="020F0502020204030204" pitchFamily="34" charset="0"/>
                          <a:cs typeface="Calibri" panose="020F0502020204030204" pitchFamily="34" charset="0"/>
                        </a:rPr>
                        <a:t>Texto aprobado en la sesión 5/2020</a:t>
                      </a:r>
                      <a:endParaRPr lang="es-MX" sz="14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400" b="1" dirty="0">
                          <a:effectLst/>
                          <a:latin typeface="+mn-lt"/>
                          <a:ea typeface="Calibri" panose="020F0502020204030204" pitchFamily="34" charset="0"/>
                          <a:cs typeface="Calibri" panose="020F0502020204030204" pitchFamily="34" charset="0"/>
                        </a:rPr>
                        <a:t>Texto con corrección propuesta</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72085412"/>
                  </a:ext>
                </a:extLst>
              </a:tr>
              <a:tr h="0">
                <a:tc>
                  <a:txBody>
                    <a:bodyPr/>
                    <a:lstStyle/>
                    <a:p>
                      <a:pPr algn="just">
                        <a:lnSpc>
                          <a:spcPct val="107000"/>
                        </a:lnSpc>
                        <a:spcAft>
                          <a:spcPts val="0"/>
                        </a:spcAft>
                      </a:pPr>
                      <a:r>
                        <a:rPr lang="es-MX" sz="1400">
                          <a:effectLst/>
                          <a:latin typeface="+mn-lt"/>
                          <a:ea typeface="Calibri" panose="020F0502020204030204" pitchFamily="34" charset="0"/>
                          <a:cs typeface="Calibri" panose="020F0502020204030204" pitchFamily="34" charset="0"/>
                        </a:rPr>
                        <a:t>Trazo Inmobiliario: La empresa que presenta proyecto de sociedad</a:t>
                      </a:r>
                      <a:endParaRPr lang="es-MX" sz="14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400" dirty="0">
                          <a:effectLst/>
                          <a:latin typeface="+mn-lt"/>
                          <a:ea typeface="Calibri" panose="020F0502020204030204" pitchFamily="34" charset="0"/>
                          <a:cs typeface="Calibri" panose="020F0502020204030204" pitchFamily="34" charset="0"/>
                        </a:rPr>
                        <a:t>Grupo </a:t>
                      </a:r>
                      <a:r>
                        <a:rPr lang="es-MX" sz="1400" dirty="0" err="1">
                          <a:effectLst/>
                          <a:latin typeface="+mn-lt"/>
                          <a:ea typeface="Calibri" panose="020F0502020204030204" pitchFamily="34" charset="0"/>
                          <a:cs typeface="Calibri" panose="020F0502020204030204" pitchFamily="34" charset="0"/>
                        </a:rPr>
                        <a:t>Alten</a:t>
                      </a:r>
                      <a:r>
                        <a:rPr lang="es-MX" sz="1400" dirty="0">
                          <a:effectLst/>
                          <a:latin typeface="+mn-lt"/>
                          <a:ea typeface="Calibri" panose="020F0502020204030204" pitchFamily="34" charset="0"/>
                          <a:cs typeface="Calibri" panose="020F0502020204030204" pitchFamily="34" charset="0"/>
                        </a:rPr>
                        <a:t> Pondera, empresa que forma parte de Grupo Trazo Inmobiliario como es conocido comercialmente.</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41010331"/>
                  </a:ext>
                </a:extLst>
              </a:tr>
            </a:tbl>
          </a:graphicData>
        </a:graphic>
      </p:graphicFrame>
    </p:spTree>
    <p:extLst>
      <p:ext uri="{BB962C8B-B14F-4D97-AF65-F5344CB8AC3E}">
        <p14:creationId xmlns:p14="http://schemas.microsoft.com/office/powerpoint/2010/main" val="72320765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4"/>
          </p:nvPr>
        </p:nvSpPr>
        <p:spPr>
          <a:xfrm>
            <a:off x="1758404" y="108527"/>
            <a:ext cx="7154562" cy="419100"/>
          </a:xfrm>
        </p:spPr>
        <p:txBody>
          <a:bodyPr/>
          <a:lstStyle/>
          <a:p>
            <a:r>
              <a:rPr lang="es-MX" sz="2000" dirty="0" smtClean="0">
                <a:solidFill>
                  <a:schemeClr val="bg1"/>
                </a:solidFill>
              </a:rPr>
              <a:t>Proyecto Marcelino García Barragán – Puntos de Acuerdo</a:t>
            </a:r>
          </a:p>
        </p:txBody>
      </p:sp>
      <p:sp>
        <p:nvSpPr>
          <p:cNvPr id="4" name="Marcador de número de diapositiva 3"/>
          <p:cNvSpPr>
            <a:spLocks noGrp="1"/>
          </p:cNvSpPr>
          <p:nvPr>
            <p:ph type="sldNum" sz="quarter" idx="4"/>
          </p:nvPr>
        </p:nvSpPr>
        <p:spPr/>
        <p:txBody>
          <a:bodyPr/>
          <a:lstStyle/>
          <a:p>
            <a:fld id="{08DCC1CA-BC64-9342-9FC6-0A703FD15379}" type="slidenum">
              <a:rPr lang="en-US" smtClean="0"/>
              <a:pPr/>
              <a:t>55</a:t>
            </a:fld>
            <a:endParaRPr lang="en-US" dirty="0"/>
          </a:p>
        </p:txBody>
      </p:sp>
      <p:sp>
        <p:nvSpPr>
          <p:cNvPr id="6" name="Rectangle 1"/>
          <p:cNvSpPr>
            <a:spLocks noGrp="1" noChangeArrowheads="1"/>
          </p:cNvSpPr>
          <p:nvPr>
            <p:ph type="body" sz="quarter" idx="15"/>
          </p:nvPr>
        </p:nvSpPr>
        <p:spPr bwMode="auto">
          <a:xfrm>
            <a:off x="192506" y="635325"/>
            <a:ext cx="8720460" cy="5956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42900" lvl="0" indent="-342900">
              <a:lnSpc>
                <a:spcPct val="107000"/>
              </a:lnSpc>
              <a:spcAft>
                <a:spcPts val="800"/>
              </a:spcAft>
              <a:buFont typeface="+mj-lt"/>
              <a:buAutoNum type="arabicPeriod" startAt="4"/>
            </a:pPr>
            <a:r>
              <a:rPr lang="es-MX" sz="1400" b="1" dirty="0" smtClean="0">
                <a:latin typeface="Calibri" panose="020F0502020204030204" pitchFamily="34" charset="0"/>
                <a:ea typeface="Calibri" panose="020F0502020204030204" pitchFamily="34" charset="0"/>
                <a:cs typeface="Calibri" panose="020F0502020204030204" pitchFamily="34" charset="0"/>
              </a:rPr>
              <a:t>En </a:t>
            </a:r>
            <a:r>
              <a:rPr lang="es-MX" sz="1400" b="1" dirty="0">
                <a:latin typeface="Calibri" panose="020F0502020204030204" pitchFamily="34" charset="0"/>
                <a:ea typeface="Calibri" panose="020F0502020204030204" pitchFamily="34" charset="0"/>
                <a:cs typeface="Calibri" panose="020F0502020204030204" pitchFamily="34" charset="0"/>
              </a:rPr>
              <a:t>el apartado “Flujo Requerido” se aprobó que el proyecto se divide en 3 etapas y las aportaciones de flujo por socio y los momentos en los cuales se harían las mimas en el transcurso del tiempo “pre-operativo”, “arranque mes 7”, “obra 23 meses”; siendo que lo correcto es “mes 1”, “mes 7”, “mes 14</a:t>
            </a:r>
            <a:r>
              <a:rPr lang="es-MX" sz="1400" b="1" dirty="0" smtClean="0">
                <a:latin typeface="Calibri" panose="020F0502020204030204" pitchFamily="34" charset="0"/>
                <a:ea typeface="Calibri" panose="020F0502020204030204" pitchFamily="34" charset="0"/>
                <a:cs typeface="Calibri" panose="020F0502020204030204" pitchFamily="34" charset="0"/>
              </a:rPr>
              <a:t>”.</a:t>
            </a:r>
          </a:p>
          <a:p>
            <a:pPr marL="457189" lvl="1" indent="0">
              <a:lnSpc>
                <a:spcPct val="107000"/>
              </a:lnSpc>
              <a:spcAft>
                <a:spcPts val="800"/>
              </a:spcAft>
              <a:buNone/>
            </a:pPr>
            <a:r>
              <a:rPr lang="es-MX" altLang="es-MX" sz="1400" dirty="0" smtClean="0">
                <a:solidFill>
                  <a:schemeClr val="tx1"/>
                </a:solidFill>
                <a:ea typeface="Calibri" panose="020F0502020204030204" pitchFamily="34" charset="0"/>
                <a:cs typeface="Calibri" panose="020F0502020204030204" pitchFamily="34" charset="0"/>
              </a:rPr>
              <a:t>Derivado </a:t>
            </a:r>
            <a:r>
              <a:rPr lang="es-MX" altLang="es-MX" sz="1400" dirty="0">
                <a:solidFill>
                  <a:schemeClr val="tx1"/>
                </a:solidFill>
                <a:ea typeface="Calibri" panose="020F0502020204030204" pitchFamily="34" charset="0"/>
                <a:cs typeface="Calibri" panose="020F0502020204030204" pitchFamily="34" charset="0"/>
              </a:rPr>
              <a:t>de lo anterior se propone </a:t>
            </a:r>
            <a:r>
              <a:rPr lang="es-MX" altLang="es-MX" sz="1400" dirty="0" smtClean="0">
                <a:solidFill>
                  <a:schemeClr val="tx1"/>
                </a:solidFill>
                <a:ea typeface="Calibri" panose="020F0502020204030204" pitchFamily="34" charset="0"/>
                <a:cs typeface="Calibri" panose="020F0502020204030204" pitchFamily="34" charset="0"/>
              </a:rPr>
              <a:t>aclarar </a:t>
            </a:r>
            <a:r>
              <a:rPr lang="es-MX" altLang="es-MX" sz="1400" dirty="0">
                <a:solidFill>
                  <a:schemeClr val="tx1"/>
                </a:solidFill>
                <a:ea typeface="Calibri" panose="020F0502020204030204" pitchFamily="34" charset="0"/>
                <a:cs typeface="Calibri" panose="020F0502020204030204" pitchFamily="34" charset="0"/>
              </a:rPr>
              <a:t>al texto aprobado como sigue</a:t>
            </a:r>
            <a:r>
              <a:rPr lang="es-MX" altLang="es-MX" sz="1400" dirty="0" smtClean="0">
                <a:solidFill>
                  <a:schemeClr val="tx1"/>
                </a:solidFill>
                <a:ea typeface="Calibri" panose="020F0502020204030204" pitchFamily="34" charset="0"/>
                <a:cs typeface="Calibri" panose="020F0502020204030204" pitchFamily="34" charset="0"/>
              </a:rPr>
              <a:t>:</a:t>
            </a:r>
          </a:p>
          <a:p>
            <a:pPr lvl="1" indent="0" defTabSz="914400" eaLnBrk="0" fontAlgn="base" hangingPunct="0">
              <a:lnSpc>
                <a:spcPct val="150000"/>
              </a:lnSpc>
              <a:spcBef>
                <a:spcPct val="0"/>
              </a:spcBef>
              <a:spcAft>
                <a:spcPct val="0"/>
              </a:spcAft>
              <a:buNone/>
            </a:pPr>
            <a:r>
              <a:rPr lang="es-MX" altLang="es-MX" sz="1400" b="1" dirty="0">
                <a:solidFill>
                  <a:schemeClr val="tx1"/>
                </a:solidFill>
              </a:rPr>
              <a:t>Texto aprobado en la sesión 5/2020</a:t>
            </a:r>
          </a:p>
          <a:p>
            <a:pPr lvl="1" indent="0" defTabSz="914400" eaLnBrk="0" fontAlgn="base" hangingPunct="0">
              <a:lnSpc>
                <a:spcPct val="150000"/>
              </a:lnSpc>
              <a:spcBef>
                <a:spcPct val="0"/>
              </a:spcBef>
              <a:spcAft>
                <a:spcPct val="0"/>
              </a:spcAft>
              <a:buNone/>
            </a:pPr>
            <a:r>
              <a:rPr lang="es-MX" altLang="es-MX" sz="1400" dirty="0">
                <a:solidFill>
                  <a:schemeClr val="tx1"/>
                </a:solidFill>
              </a:rPr>
              <a:t>              FLUJO REQUERIDO</a:t>
            </a:r>
          </a:p>
          <a:p>
            <a:pPr lvl="1" indent="0" defTabSz="914400" eaLnBrk="0" fontAlgn="base" hangingPunct="0">
              <a:lnSpc>
                <a:spcPct val="150000"/>
              </a:lnSpc>
              <a:spcBef>
                <a:spcPct val="0"/>
              </a:spcBef>
              <a:spcAft>
                <a:spcPct val="0"/>
              </a:spcAft>
              <a:buNone/>
            </a:pPr>
            <a:endParaRPr kumimoji="0" lang="es-MX" altLang="es-MX" sz="1400" b="0" i="0" u="none" strike="noStrike" cap="none" normalizeH="0" baseline="0" dirty="0" smtClean="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lang="es-MX" altLang="es-MX" sz="1400" dirty="0">
              <a:solidFill>
                <a:schemeClr val="tx1"/>
              </a:solidFill>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smtClean="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smtClean="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smtClean="0">
              <a:ln>
                <a:noFill/>
              </a:ln>
              <a:solidFill>
                <a:schemeClr val="tx1"/>
              </a:solidFill>
              <a:effectLst/>
            </a:endParaRPr>
          </a:p>
          <a:p>
            <a:pPr lvl="1" indent="0" defTabSz="914400" eaLnBrk="0" fontAlgn="base" hangingPunct="0">
              <a:lnSpc>
                <a:spcPct val="100000"/>
              </a:lnSpc>
              <a:spcBef>
                <a:spcPct val="0"/>
              </a:spcBef>
              <a:spcAft>
                <a:spcPct val="0"/>
              </a:spcAft>
              <a:buNone/>
            </a:pPr>
            <a:r>
              <a:rPr lang="es-MX" altLang="es-MX" sz="1400" b="1" dirty="0" smtClean="0">
                <a:solidFill>
                  <a:schemeClr val="tx1"/>
                </a:solidFill>
              </a:rPr>
              <a:t>Texto </a:t>
            </a:r>
            <a:r>
              <a:rPr lang="es-MX" altLang="es-MX" sz="1400" b="1" dirty="0">
                <a:solidFill>
                  <a:schemeClr val="tx1"/>
                </a:solidFill>
              </a:rPr>
              <a:t>con aclaración propuesta</a:t>
            </a:r>
          </a:p>
          <a:p>
            <a:pPr lvl="1" indent="0" defTabSz="914400" eaLnBrk="0" fontAlgn="base" hangingPunct="0">
              <a:lnSpc>
                <a:spcPct val="100000"/>
              </a:lnSpc>
              <a:spcBef>
                <a:spcPct val="0"/>
              </a:spcBef>
              <a:spcAft>
                <a:spcPct val="0"/>
              </a:spcAft>
              <a:buNone/>
            </a:pPr>
            <a:r>
              <a:rPr lang="es-MX" altLang="es-MX" sz="1400" dirty="0">
                <a:solidFill>
                  <a:schemeClr val="tx1"/>
                </a:solidFill>
              </a:rPr>
              <a:t>                       FLUJO REQUERIDO</a:t>
            </a:r>
          </a:p>
          <a:p>
            <a:pPr lvl="1" indent="0" defTabSz="914400" eaLnBrk="0" fontAlgn="base" hangingPunct="0">
              <a:lnSpc>
                <a:spcPct val="100000"/>
              </a:lnSpc>
              <a:spcBef>
                <a:spcPct val="0"/>
              </a:spcBef>
              <a:spcAft>
                <a:spcPct val="0"/>
              </a:spcAft>
              <a:buFontTx/>
              <a:buNone/>
            </a:pPr>
            <a:endParaRPr lang="es-MX" altLang="es-MX" sz="1400" dirty="0">
              <a:solidFill>
                <a:schemeClr val="tx1"/>
              </a:solidFill>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smtClean="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smtClean="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lang="es-MX" altLang="es-MX" sz="1400" dirty="0">
              <a:solidFill>
                <a:schemeClr val="tx1"/>
              </a:solidFill>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smtClean="0">
              <a:ln>
                <a:noFill/>
              </a:ln>
              <a:solidFill>
                <a:schemeClr val="tx1"/>
              </a:solidFill>
              <a:effectLst/>
            </a:endParaRPr>
          </a:p>
          <a:p>
            <a:pPr lvl="1" indent="0" defTabSz="914400">
              <a:lnSpc>
                <a:spcPct val="100000"/>
              </a:lnSpc>
            </a:pPr>
            <a:r>
              <a:rPr lang="es-MX" sz="1400" dirty="0" smtClean="0"/>
              <a:t>En </a:t>
            </a:r>
            <a:r>
              <a:rPr lang="es-MX" sz="1400" dirty="0"/>
              <a:t>ese sentido, se propone la </a:t>
            </a:r>
            <a:r>
              <a:rPr lang="es-MX" sz="1400" dirty="0" smtClean="0"/>
              <a:t>aclaración </a:t>
            </a:r>
            <a:r>
              <a:rPr lang="es-MX" sz="1400" dirty="0"/>
              <a:t>en los términos propuestos y se somete a la aprobación del Consejo Directivo</a:t>
            </a:r>
            <a:r>
              <a:rPr lang="es-MX" sz="1400" dirty="0" smtClean="0"/>
              <a:t>.</a:t>
            </a:r>
          </a:p>
          <a:p>
            <a:r>
              <a:rPr lang="es-MX" sz="1400" b="1" dirty="0" smtClean="0"/>
              <a:t>Justificación del cambio</a:t>
            </a:r>
            <a:endParaRPr lang="es-MX" sz="1400" dirty="0"/>
          </a:p>
          <a:p>
            <a:r>
              <a:rPr lang="es-MX" sz="1400" dirty="0"/>
              <a:t>Se define de manera clara el inicio de la etapa </a:t>
            </a:r>
            <a:r>
              <a:rPr lang="es-MX" sz="1400" dirty="0" smtClean="0"/>
              <a:t>pre operativa </a:t>
            </a:r>
            <a:r>
              <a:rPr lang="es-MX" sz="1400" dirty="0"/>
              <a:t>y los periodos posteriores, no cambian cantidades ni tampoco hay incremento en tiempo.</a:t>
            </a:r>
            <a:endParaRPr lang="es-MX" sz="1400" dirty="0"/>
          </a:p>
        </p:txBody>
      </p:sp>
      <p:graphicFrame>
        <p:nvGraphicFramePr>
          <p:cNvPr id="3" name="Tabla 2"/>
          <p:cNvGraphicFramePr>
            <a:graphicFrameLocks noGrp="1"/>
          </p:cNvGraphicFramePr>
          <p:nvPr>
            <p:extLst>
              <p:ext uri="{D42A27DB-BD31-4B8C-83A1-F6EECF244321}">
                <p14:modId xmlns:p14="http://schemas.microsoft.com/office/powerpoint/2010/main" val="3837760641"/>
              </p:ext>
            </p:extLst>
          </p:nvPr>
        </p:nvGraphicFramePr>
        <p:xfrm>
          <a:off x="1758404" y="2555529"/>
          <a:ext cx="5858950" cy="976454"/>
        </p:xfrm>
        <a:graphic>
          <a:graphicData uri="http://schemas.openxmlformats.org/drawingml/2006/table">
            <a:tbl>
              <a:tblPr firstRow="1" firstCol="1" bandRow="1"/>
              <a:tblGrid>
                <a:gridCol w="1171790">
                  <a:extLst>
                    <a:ext uri="{9D8B030D-6E8A-4147-A177-3AD203B41FA5}">
                      <a16:colId xmlns:a16="http://schemas.microsoft.com/office/drawing/2014/main" val="3749605578"/>
                    </a:ext>
                  </a:extLst>
                </a:gridCol>
                <a:gridCol w="1171790">
                  <a:extLst>
                    <a:ext uri="{9D8B030D-6E8A-4147-A177-3AD203B41FA5}">
                      <a16:colId xmlns:a16="http://schemas.microsoft.com/office/drawing/2014/main" val="3460500752"/>
                    </a:ext>
                  </a:extLst>
                </a:gridCol>
                <a:gridCol w="1171790">
                  <a:extLst>
                    <a:ext uri="{9D8B030D-6E8A-4147-A177-3AD203B41FA5}">
                      <a16:colId xmlns:a16="http://schemas.microsoft.com/office/drawing/2014/main" val="3674494715"/>
                    </a:ext>
                  </a:extLst>
                </a:gridCol>
                <a:gridCol w="1171790">
                  <a:extLst>
                    <a:ext uri="{9D8B030D-6E8A-4147-A177-3AD203B41FA5}">
                      <a16:colId xmlns:a16="http://schemas.microsoft.com/office/drawing/2014/main" val="4125478655"/>
                    </a:ext>
                  </a:extLst>
                </a:gridCol>
                <a:gridCol w="1171790">
                  <a:extLst>
                    <a:ext uri="{9D8B030D-6E8A-4147-A177-3AD203B41FA5}">
                      <a16:colId xmlns:a16="http://schemas.microsoft.com/office/drawing/2014/main" val="31645718"/>
                    </a:ext>
                  </a:extLst>
                </a:gridCol>
              </a:tblGrid>
              <a:tr h="243851">
                <a:tc>
                  <a:txBody>
                    <a:bodyPr/>
                    <a:lstStyle/>
                    <a:p>
                      <a:pPr algn="ctr">
                        <a:lnSpc>
                          <a:spcPct val="107000"/>
                        </a:lnSpc>
                        <a:spcAft>
                          <a:spcPts val="0"/>
                        </a:spcAft>
                      </a:pPr>
                      <a:r>
                        <a:rPr lang="es-MX" sz="1200">
                          <a:effectLst/>
                          <a:latin typeface="+mn-lt"/>
                          <a:ea typeface="Calibri" panose="020F0502020204030204" pitchFamily="34" charset="0"/>
                          <a:cs typeface="Calibri" panose="020F0502020204030204" pitchFamily="34" charset="0"/>
                        </a:rPr>
                        <a:t> </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s-MX" sz="1200">
                          <a:effectLst/>
                          <a:latin typeface="+mn-lt"/>
                          <a:ea typeface="Calibri" panose="020F0502020204030204" pitchFamily="34" charset="0"/>
                          <a:cs typeface="Calibri" panose="020F0502020204030204" pitchFamily="34" charset="0"/>
                        </a:rPr>
                        <a:t>Preoperativo</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effectLst/>
                          <a:latin typeface="+mn-lt"/>
                          <a:ea typeface="Calibri" panose="020F0502020204030204" pitchFamily="34" charset="0"/>
                          <a:cs typeface="Calibri" panose="020F0502020204030204" pitchFamily="34" charset="0"/>
                        </a:rPr>
                        <a:t>Arranque mes 7</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effectLst/>
                          <a:latin typeface="+mn-lt"/>
                          <a:ea typeface="Calibri" panose="020F0502020204030204" pitchFamily="34" charset="0"/>
                          <a:cs typeface="Calibri" panose="020F0502020204030204" pitchFamily="34" charset="0"/>
                        </a:rPr>
                        <a:t>Obra 23 meses</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effectLst/>
                          <a:latin typeface="+mn-lt"/>
                          <a:ea typeface="Calibri" panose="020F0502020204030204" pitchFamily="34" charset="0"/>
                          <a:cs typeface="Calibri" panose="020F0502020204030204" pitchFamily="34" charset="0"/>
                        </a:rPr>
                        <a:t>Monto Total</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62677509"/>
                  </a:ext>
                </a:extLst>
              </a:tr>
              <a:tr h="244376">
                <a:tc>
                  <a:txBody>
                    <a:bodyPr/>
                    <a:lstStyle/>
                    <a:p>
                      <a:pPr algn="ctr">
                        <a:lnSpc>
                          <a:spcPct val="107000"/>
                        </a:lnSpc>
                        <a:spcAft>
                          <a:spcPts val="0"/>
                        </a:spcAft>
                      </a:pPr>
                      <a:r>
                        <a:rPr lang="es-MX" sz="1200">
                          <a:effectLst/>
                          <a:latin typeface="+mn-lt"/>
                          <a:ea typeface="Calibri" panose="020F0502020204030204" pitchFamily="34" charset="0"/>
                          <a:cs typeface="Calibri" panose="020F0502020204030204" pitchFamily="34" charset="0"/>
                        </a:rPr>
                        <a:t>Desarrollador</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effectLst/>
                          <a:latin typeface="+mn-lt"/>
                          <a:ea typeface="Calibri" panose="020F0502020204030204" pitchFamily="34" charset="0"/>
                          <a:cs typeface="Calibri" panose="020F0502020204030204" pitchFamily="34" charset="0"/>
                        </a:rPr>
                        <a:t>38,438,537</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effectLst/>
                          <a:latin typeface="+mn-lt"/>
                          <a:ea typeface="Calibri" panose="020F0502020204030204" pitchFamily="34" charset="0"/>
                          <a:cs typeface="Calibri" panose="020F0502020204030204" pitchFamily="34" charset="0"/>
                        </a:rPr>
                        <a:t>69,936,520</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effectLst/>
                          <a:latin typeface="+mn-lt"/>
                          <a:ea typeface="Calibri" panose="020F0502020204030204" pitchFamily="34" charset="0"/>
                          <a:cs typeface="Calibri" panose="020F0502020204030204" pitchFamily="34" charset="0"/>
                        </a:rPr>
                        <a:t>203,518,587</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effectLst/>
                          <a:latin typeface="+mn-lt"/>
                          <a:ea typeface="Calibri" panose="020F0502020204030204" pitchFamily="34" charset="0"/>
                          <a:cs typeface="Calibri" panose="020F0502020204030204" pitchFamily="34" charset="0"/>
                        </a:rPr>
                        <a:t>311,893,645</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6937974"/>
                  </a:ext>
                </a:extLst>
              </a:tr>
              <a:tr h="243851">
                <a:tc>
                  <a:txBody>
                    <a:bodyPr/>
                    <a:lstStyle/>
                    <a:p>
                      <a:pPr algn="ctr">
                        <a:lnSpc>
                          <a:spcPct val="107000"/>
                        </a:lnSpc>
                        <a:spcAft>
                          <a:spcPts val="0"/>
                        </a:spcAft>
                      </a:pPr>
                      <a:r>
                        <a:rPr lang="es-MX" sz="1200">
                          <a:effectLst/>
                          <a:latin typeface="+mn-lt"/>
                          <a:ea typeface="Calibri" panose="020F0502020204030204" pitchFamily="34" charset="0"/>
                          <a:cs typeface="Calibri" panose="020F0502020204030204" pitchFamily="34" charset="0"/>
                        </a:rPr>
                        <a:t>IPEJAL</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effectLst/>
                          <a:latin typeface="+mn-lt"/>
                          <a:ea typeface="Calibri" panose="020F0502020204030204" pitchFamily="34" charset="0"/>
                          <a:cs typeface="Calibri" panose="020F0502020204030204" pitchFamily="34" charset="0"/>
                        </a:rPr>
                        <a:t>35,000,000</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effectLst/>
                          <a:latin typeface="+mn-lt"/>
                          <a:ea typeface="Calibri" panose="020F0502020204030204" pitchFamily="34" charset="0"/>
                          <a:cs typeface="Calibri" panose="020F0502020204030204" pitchFamily="34" charset="0"/>
                        </a:rPr>
                        <a:t>40,000,000</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effectLst/>
                          <a:latin typeface="+mn-lt"/>
                          <a:ea typeface="Calibri" panose="020F0502020204030204" pitchFamily="34" charset="0"/>
                          <a:cs typeface="Calibri" panose="020F0502020204030204" pitchFamily="34" charset="0"/>
                        </a:rPr>
                        <a:t>45,000,000</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effectLst/>
                          <a:latin typeface="+mn-lt"/>
                          <a:ea typeface="Calibri" panose="020F0502020204030204" pitchFamily="34" charset="0"/>
                          <a:cs typeface="Calibri" panose="020F0502020204030204" pitchFamily="34" charset="0"/>
                        </a:rPr>
                        <a:t>120,000,000</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53752457"/>
                  </a:ext>
                </a:extLst>
              </a:tr>
              <a:tr h="244376">
                <a:tc>
                  <a:txBody>
                    <a:bodyPr/>
                    <a:lstStyle/>
                    <a:p>
                      <a:pPr algn="ctr">
                        <a:lnSpc>
                          <a:spcPct val="107000"/>
                        </a:lnSpc>
                        <a:spcAft>
                          <a:spcPts val="0"/>
                        </a:spcAft>
                      </a:pPr>
                      <a:r>
                        <a:rPr lang="es-MX" sz="1200" dirty="0">
                          <a:effectLst/>
                          <a:latin typeface="+mn-lt"/>
                          <a:ea typeface="Calibri" panose="020F0502020204030204" pitchFamily="34" charset="0"/>
                          <a:cs typeface="Calibri" panose="020F0502020204030204" pitchFamily="34" charset="0"/>
                        </a:rPr>
                        <a:t>Suma</a:t>
                      </a:r>
                      <a:endParaRPr lang="es-MX" sz="18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07000"/>
                        </a:lnSpc>
                        <a:spcAft>
                          <a:spcPts val="0"/>
                        </a:spcAft>
                      </a:pPr>
                      <a:r>
                        <a:rPr lang="es-MX" sz="1200">
                          <a:effectLst/>
                          <a:latin typeface="+mn-lt"/>
                          <a:ea typeface="Calibri" panose="020F0502020204030204" pitchFamily="34" charset="0"/>
                          <a:cs typeface="Calibri" panose="020F0502020204030204" pitchFamily="34" charset="0"/>
                        </a:rPr>
                        <a:t>73,438,537</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07000"/>
                        </a:lnSpc>
                        <a:spcAft>
                          <a:spcPts val="0"/>
                        </a:spcAft>
                      </a:pPr>
                      <a:r>
                        <a:rPr lang="es-MX" sz="1200">
                          <a:effectLst/>
                          <a:latin typeface="+mn-lt"/>
                          <a:ea typeface="Calibri" panose="020F0502020204030204" pitchFamily="34" charset="0"/>
                          <a:cs typeface="Calibri" panose="020F0502020204030204" pitchFamily="34" charset="0"/>
                        </a:rPr>
                        <a:t>109,936,520</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07000"/>
                        </a:lnSpc>
                        <a:spcAft>
                          <a:spcPts val="0"/>
                        </a:spcAft>
                      </a:pPr>
                      <a:r>
                        <a:rPr lang="es-MX" sz="1200">
                          <a:effectLst/>
                          <a:latin typeface="+mn-lt"/>
                          <a:ea typeface="Calibri" panose="020F0502020204030204" pitchFamily="34" charset="0"/>
                          <a:cs typeface="Calibri" panose="020F0502020204030204" pitchFamily="34" charset="0"/>
                        </a:rPr>
                        <a:t>248,518,587</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07000"/>
                        </a:lnSpc>
                        <a:spcAft>
                          <a:spcPts val="0"/>
                        </a:spcAft>
                      </a:pPr>
                      <a:r>
                        <a:rPr lang="es-MX" sz="1200" dirty="0">
                          <a:effectLst/>
                          <a:latin typeface="+mn-lt"/>
                          <a:ea typeface="Calibri" panose="020F0502020204030204" pitchFamily="34" charset="0"/>
                          <a:cs typeface="Calibri" panose="020F0502020204030204" pitchFamily="34" charset="0"/>
                        </a:rPr>
                        <a:t>431,893,645</a:t>
                      </a:r>
                      <a:endParaRPr lang="es-MX" sz="18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373170863"/>
                  </a:ext>
                </a:extLst>
              </a:tr>
            </a:tbl>
          </a:graphicData>
        </a:graphic>
      </p:graphicFrame>
      <p:graphicFrame>
        <p:nvGraphicFramePr>
          <p:cNvPr id="8" name="Tabla 7"/>
          <p:cNvGraphicFramePr>
            <a:graphicFrameLocks noGrp="1"/>
          </p:cNvGraphicFramePr>
          <p:nvPr>
            <p:extLst>
              <p:ext uri="{D42A27DB-BD31-4B8C-83A1-F6EECF244321}">
                <p14:modId xmlns:p14="http://schemas.microsoft.com/office/powerpoint/2010/main" val="1849469724"/>
              </p:ext>
            </p:extLst>
          </p:nvPr>
        </p:nvGraphicFramePr>
        <p:xfrm>
          <a:off x="1758404" y="4159629"/>
          <a:ext cx="5858951" cy="1070096"/>
        </p:xfrm>
        <a:graphic>
          <a:graphicData uri="http://schemas.openxmlformats.org/drawingml/2006/table">
            <a:tbl>
              <a:tblPr firstRow="1" firstCol="1" bandRow="1"/>
              <a:tblGrid>
                <a:gridCol w="1126566">
                  <a:extLst>
                    <a:ext uri="{9D8B030D-6E8A-4147-A177-3AD203B41FA5}">
                      <a16:colId xmlns:a16="http://schemas.microsoft.com/office/drawing/2014/main" val="1285523327"/>
                    </a:ext>
                  </a:extLst>
                </a:gridCol>
                <a:gridCol w="1118461">
                  <a:extLst>
                    <a:ext uri="{9D8B030D-6E8A-4147-A177-3AD203B41FA5}">
                      <a16:colId xmlns:a16="http://schemas.microsoft.com/office/drawing/2014/main" val="2947656473"/>
                    </a:ext>
                  </a:extLst>
                </a:gridCol>
                <a:gridCol w="1201129">
                  <a:extLst>
                    <a:ext uri="{9D8B030D-6E8A-4147-A177-3AD203B41FA5}">
                      <a16:colId xmlns:a16="http://schemas.microsoft.com/office/drawing/2014/main" val="4191033426"/>
                    </a:ext>
                  </a:extLst>
                </a:gridCol>
                <a:gridCol w="1201129">
                  <a:extLst>
                    <a:ext uri="{9D8B030D-6E8A-4147-A177-3AD203B41FA5}">
                      <a16:colId xmlns:a16="http://schemas.microsoft.com/office/drawing/2014/main" val="2357428199"/>
                    </a:ext>
                  </a:extLst>
                </a:gridCol>
                <a:gridCol w="1211666">
                  <a:extLst>
                    <a:ext uri="{9D8B030D-6E8A-4147-A177-3AD203B41FA5}">
                      <a16:colId xmlns:a16="http://schemas.microsoft.com/office/drawing/2014/main" val="2860764723"/>
                    </a:ext>
                  </a:extLst>
                </a:gridCol>
              </a:tblGrid>
              <a:tr h="200906">
                <a:tc>
                  <a:txBody>
                    <a:bodyPr/>
                    <a:lstStyle/>
                    <a:p>
                      <a:pPr algn="ctr">
                        <a:lnSpc>
                          <a:spcPct val="107000"/>
                        </a:lnSpc>
                        <a:spcAft>
                          <a:spcPts val="0"/>
                        </a:spcAft>
                      </a:pPr>
                      <a:r>
                        <a:rPr lang="es-MX" sz="1200">
                          <a:effectLst/>
                          <a:latin typeface="+mn-lt"/>
                          <a:ea typeface="Calibri" panose="020F0502020204030204" pitchFamily="34" charset="0"/>
                          <a:cs typeface="Calibri" panose="020F0502020204030204" pitchFamily="34" charset="0"/>
                        </a:rPr>
                        <a:t> </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a:lnSpc>
                          <a:spcPct val="107000"/>
                        </a:lnSpc>
                        <a:spcAft>
                          <a:spcPts val="0"/>
                        </a:spcAft>
                      </a:pPr>
                      <a:r>
                        <a:rPr lang="es-MX" sz="1200">
                          <a:solidFill>
                            <a:srgbClr val="000000"/>
                          </a:solidFill>
                          <a:effectLst/>
                          <a:latin typeface="+mn-lt"/>
                          <a:ea typeface="Calibri" panose="020F0502020204030204" pitchFamily="34" charset="0"/>
                          <a:cs typeface="Calibri" panose="020F0502020204030204" pitchFamily="34" charset="0"/>
                        </a:rPr>
                        <a:t>Mes 1</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solidFill>
                            <a:srgbClr val="000000"/>
                          </a:solidFill>
                          <a:effectLst/>
                          <a:latin typeface="+mn-lt"/>
                          <a:ea typeface="Calibri" panose="020F0502020204030204" pitchFamily="34" charset="0"/>
                          <a:cs typeface="Calibri" panose="020F0502020204030204" pitchFamily="34" charset="0"/>
                        </a:rPr>
                        <a:t>Mes 2</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solidFill>
                            <a:srgbClr val="000000"/>
                          </a:solidFill>
                          <a:effectLst/>
                          <a:latin typeface="+mn-lt"/>
                          <a:ea typeface="Calibri" panose="020F0502020204030204" pitchFamily="34" charset="0"/>
                          <a:cs typeface="Calibri" panose="020F0502020204030204" pitchFamily="34" charset="0"/>
                        </a:rPr>
                        <a:t>Mes 3</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solidFill>
                            <a:srgbClr val="000000"/>
                          </a:solidFill>
                          <a:effectLst/>
                          <a:latin typeface="+mn-lt"/>
                          <a:ea typeface="Calibri" panose="020F0502020204030204" pitchFamily="34" charset="0"/>
                          <a:cs typeface="Calibri" panose="020F0502020204030204" pitchFamily="34" charset="0"/>
                        </a:rPr>
                        <a:t>Monto Total</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46652349"/>
                  </a:ext>
                </a:extLst>
              </a:tr>
              <a:tr h="289730">
                <a:tc>
                  <a:txBody>
                    <a:bodyPr/>
                    <a:lstStyle/>
                    <a:p>
                      <a:pPr algn="ctr">
                        <a:lnSpc>
                          <a:spcPct val="107000"/>
                        </a:lnSpc>
                        <a:spcAft>
                          <a:spcPts val="0"/>
                        </a:spcAft>
                      </a:pPr>
                      <a:r>
                        <a:rPr lang="es-MX" sz="1200">
                          <a:effectLst/>
                          <a:latin typeface="+mn-lt"/>
                          <a:ea typeface="Calibri" panose="020F0502020204030204" pitchFamily="34" charset="0"/>
                          <a:cs typeface="Calibri" panose="020F0502020204030204" pitchFamily="34" charset="0"/>
                        </a:rPr>
                        <a:t>Desarrollador</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solidFill>
                            <a:srgbClr val="000000"/>
                          </a:solidFill>
                          <a:effectLst/>
                          <a:latin typeface="+mn-lt"/>
                          <a:ea typeface="Calibri" panose="020F0502020204030204" pitchFamily="34" charset="0"/>
                          <a:cs typeface="Calibri" panose="020F0502020204030204" pitchFamily="34" charset="0"/>
                        </a:rPr>
                        <a:t>38,458,537.00</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solidFill>
                            <a:srgbClr val="000000"/>
                          </a:solidFill>
                          <a:effectLst/>
                          <a:latin typeface="+mn-lt"/>
                          <a:ea typeface="Calibri" panose="020F0502020204030204" pitchFamily="34" charset="0"/>
                          <a:cs typeface="Calibri" panose="020F0502020204030204" pitchFamily="34" charset="0"/>
                        </a:rPr>
                        <a:t>69,936,520.00</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solidFill>
                            <a:srgbClr val="000000"/>
                          </a:solidFill>
                          <a:effectLst/>
                          <a:latin typeface="+mn-lt"/>
                          <a:ea typeface="Calibri" panose="020F0502020204030204" pitchFamily="34" charset="0"/>
                          <a:cs typeface="Calibri" panose="020F0502020204030204" pitchFamily="34" charset="0"/>
                        </a:rPr>
                        <a:t>203,518,587.00</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solidFill>
                            <a:srgbClr val="000000"/>
                          </a:solidFill>
                          <a:effectLst/>
                          <a:latin typeface="+mn-lt"/>
                          <a:ea typeface="Calibri" panose="020F0502020204030204" pitchFamily="34" charset="0"/>
                          <a:cs typeface="Calibri" panose="020F0502020204030204" pitchFamily="34" charset="0"/>
                        </a:rPr>
                        <a:t>311,893,645.00</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03983500"/>
                  </a:ext>
                </a:extLst>
              </a:tr>
              <a:tr h="289730">
                <a:tc>
                  <a:txBody>
                    <a:bodyPr/>
                    <a:lstStyle/>
                    <a:p>
                      <a:pPr algn="ctr">
                        <a:lnSpc>
                          <a:spcPct val="107000"/>
                        </a:lnSpc>
                        <a:spcAft>
                          <a:spcPts val="0"/>
                        </a:spcAft>
                      </a:pPr>
                      <a:r>
                        <a:rPr lang="es-MX" sz="1200">
                          <a:effectLst/>
                          <a:latin typeface="+mn-lt"/>
                          <a:ea typeface="Calibri" panose="020F0502020204030204" pitchFamily="34" charset="0"/>
                          <a:cs typeface="Calibri" panose="020F0502020204030204" pitchFamily="34" charset="0"/>
                        </a:rPr>
                        <a:t>IPEJAL</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solidFill>
                            <a:srgbClr val="000000"/>
                          </a:solidFill>
                          <a:effectLst/>
                          <a:latin typeface="+mn-lt"/>
                          <a:ea typeface="Calibri" panose="020F0502020204030204" pitchFamily="34" charset="0"/>
                          <a:cs typeface="Calibri" panose="020F0502020204030204" pitchFamily="34" charset="0"/>
                        </a:rPr>
                        <a:t>35,000,000.00</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solidFill>
                            <a:srgbClr val="000000"/>
                          </a:solidFill>
                          <a:effectLst/>
                          <a:latin typeface="+mn-lt"/>
                          <a:ea typeface="Calibri" panose="020F0502020204030204" pitchFamily="34" charset="0"/>
                          <a:cs typeface="Calibri" panose="020F0502020204030204" pitchFamily="34" charset="0"/>
                        </a:rPr>
                        <a:t>40,000,000.00</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solidFill>
                            <a:srgbClr val="000000"/>
                          </a:solidFill>
                          <a:effectLst/>
                          <a:latin typeface="+mn-lt"/>
                          <a:ea typeface="Calibri" panose="020F0502020204030204" pitchFamily="34" charset="0"/>
                          <a:cs typeface="Calibri" panose="020F0502020204030204" pitchFamily="34" charset="0"/>
                        </a:rPr>
                        <a:t>45,000,000.00</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solidFill>
                            <a:srgbClr val="000000"/>
                          </a:solidFill>
                          <a:effectLst/>
                          <a:latin typeface="+mn-lt"/>
                          <a:ea typeface="Calibri" panose="020F0502020204030204" pitchFamily="34" charset="0"/>
                          <a:cs typeface="Calibri" panose="020F0502020204030204" pitchFamily="34" charset="0"/>
                        </a:rPr>
                        <a:t>120,000,000.00</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59046534"/>
                  </a:ext>
                </a:extLst>
              </a:tr>
              <a:tr h="289730">
                <a:tc>
                  <a:txBody>
                    <a:bodyPr/>
                    <a:lstStyle/>
                    <a:p>
                      <a:pPr algn="ctr">
                        <a:lnSpc>
                          <a:spcPct val="107000"/>
                        </a:lnSpc>
                        <a:spcAft>
                          <a:spcPts val="0"/>
                        </a:spcAft>
                      </a:pPr>
                      <a:r>
                        <a:rPr lang="es-MX" sz="1200">
                          <a:effectLst/>
                          <a:latin typeface="+mn-lt"/>
                          <a:ea typeface="Calibri" panose="020F0502020204030204" pitchFamily="34" charset="0"/>
                          <a:cs typeface="Calibri" panose="020F0502020204030204" pitchFamily="34" charset="0"/>
                        </a:rPr>
                        <a:t>Suma</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solidFill>
                            <a:srgbClr val="000000"/>
                          </a:solidFill>
                          <a:effectLst/>
                          <a:latin typeface="+mn-lt"/>
                          <a:ea typeface="Calibri" panose="020F0502020204030204" pitchFamily="34" charset="0"/>
                          <a:cs typeface="Calibri" panose="020F0502020204030204" pitchFamily="34" charset="0"/>
                        </a:rPr>
                        <a:t>75,438,537.00</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solidFill>
                            <a:srgbClr val="000000"/>
                          </a:solidFill>
                          <a:effectLst/>
                          <a:latin typeface="+mn-lt"/>
                          <a:ea typeface="Calibri" panose="020F0502020204030204" pitchFamily="34" charset="0"/>
                          <a:cs typeface="Calibri" panose="020F0502020204030204" pitchFamily="34" charset="0"/>
                        </a:rPr>
                        <a:t>109,936,520.00</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a:solidFill>
                            <a:srgbClr val="000000"/>
                          </a:solidFill>
                          <a:effectLst/>
                          <a:latin typeface="+mn-lt"/>
                          <a:ea typeface="Calibri" panose="020F0502020204030204" pitchFamily="34" charset="0"/>
                          <a:cs typeface="Calibri" panose="020F0502020204030204" pitchFamily="34" charset="0"/>
                        </a:rPr>
                        <a:t>248,518,587.00</a:t>
                      </a:r>
                      <a:endParaRPr lang="es-MX" sz="18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dirty="0">
                          <a:solidFill>
                            <a:srgbClr val="000000"/>
                          </a:solidFill>
                          <a:effectLst/>
                          <a:latin typeface="+mn-lt"/>
                          <a:ea typeface="Calibri" panose="020F0502020204030204" pitchFamily="34" charset="0"/>
                          <a:cs typeface="Calibri" panose="020F0502020204030204" pitchFamily="34" charset="0"/>
                        </a:rPr>
                        <a:t>431,893,645.00</a:t>
                      </a:r>
                      <a:endParaRPr lang="es-MX" sz="18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91974980"/>
                  </a:ext>
                </a:extLst>
              </a:tr>
            </a:tbl>
          </a:graphicData>
        </a:graphic>
      </p:graphicFrame>
    </p:spTree>
    <p:extLst>
      <p:ext uri="{BB962C8B-B14F-4D97-AF65-F5344CB8AC3E}">
        <p14:creationId xmlns:p14="http://schemas.microsoft.com/office/powerpoint/2010/main" val="407920174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4"/>
          </p:nvPr>
        </p:nvSpPr>
        <p:spPr>
          <a:xfrm>
            <a:off x="1758404" y="108527"/>
            <a:ext cx="7154562" cy="419100"/>
          </a:xfrm>
        </p:spPr>
        <p:txBody>
          <a:bodyPr/>
          <a:lstStyle/>
          <a:p>
            <a:r>
              <a:rPr lang="es-MX" sz="2000" dirty="0" smtClean="0">
                <a:solidFill>
                  <a:schemeClr val="bg1"/>
                </a:solidFill>
              </a:rPr>
              <a:t>Proyecto Marcelino García Barragán – Puntos de Acuerdo</a:t>
            </a:r>
          </a:p>
        </p:txBody>
      </p:sp>
      <p:sp>
        <p:nvSpPr>
          <p:cNvPr id="4" name="Marcador de número de diapositiva 3"/>
          <p:cNvSpPr>
            <a:spLocks noGrp="1"/>
          </p:cNvSpPr>
          <p:nvPr>
            <p:ph type="sldNum" sz="quarter" idx="4"/>
          </p:nvPr>
        </p:nvSpPr>
        <p:spPr/>
        <p:txBody>
          <a:bodyPr/>
          <a:lstStyle/>
          <a:p>
            <a:fld id="{08DCC1CA-BC64-9342-9FC6-0A703FD15379}" type="slidenum">
              <a:rPr lang="en-US" smtClean="0"/>
              <a:pPr/>
              <a:t>56</a:t>
            </a:fld>
            <a:endParaRPr lang="en-US" dirty="0"/>
          </a:p>
        </p:txBody>
      </p:sp>
      <p:sp>
        <p:nvSpPr>
          <p:cNvPr id="6" name="Rectangle 1"/>
          <p:cNvSpPr>
            <a:spLocks noGrp="1" noChangeArrowheads="1"/>
          </p:cNvSpPr>
          <p:nvPr>
            <p:ph type="body" sz="quarter" idx="15"/>
          </p:nvPr>
        </p:nvSpPr>
        <p:spPr bwMode="auto">
          <a:xfrm>
            <a:off x="192506" y="936390"/>
            <a:ext cx="8720460" cy="4323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42900" lvl="0" indent="-342900">
              <a:lnSpc>
                <a:spcPct val="107000"/>
              </a:lnSpc>
              <a:spcAft>
                <a:spcPts val="800"/>
              </a:spcAft>
              <a:buFont typeface="+mj-lt"/>
              <a:buAutoNum type="arabicPeriod" startAt="5"/>
            </a:pPr>
            <a:r>
              <a:rPr lang="es-MX" sz="1400" b="1" dirty="0">
                <a:latin typeface="Calibri" panose="020F0502020204030204" pitchFamily="34" charset="0"/>
                <a:ea typeface="Calibri" panose="020F0502020204030204" pitchFamily="34" charset="0"/>
                <a:cs typeface="Times New Roman" panose="02020603050405020304" pitchFamily="18" charset="0"/>
              </a:rPr>
              <a:t>En el apartado </a:t>
            </a:r>
            <a:r>
              <a:rPr lang="es-MX" sz="1400" b="1" i="1" dirty="0">
                <a:latin typeface="Calibri" panose="020F0502020204030204" pitchFamily="34" charset="0"/>
                <a:ea typeface="Calibri" panose="020F0502020204030204" pitchFamily="34" charset="0"/>
                <a:cs typeface="Times New Roman" panose="02020603050405020304" pitchFamily="18" charset="0"/>
              </a:rPr>
              <a:t>“retorno a IPEJAL”</a:t>
            </a:r>
            <a:r>
              <a:rPr lang="es-MX" sz="1400" b="1" dirty="0">
                <a:latin typeface="Calibri" panose="020F0502020204030204" pitchFamily="34" charset="0"/>
                <a:ea typeface="Calibri" panose="020F0502020204030204" pitchFamily="34" charset="0"/>
                <a:cs typeface="Times New Roman" panose="02020603050405020304" pitchFamily="18" charset="0"/>
              </a:rPr>
              <a:t> se añade el texto plazo del proyecto 24 meses incluyendo etapa pre operativa. Esta acotación no estaba en texto aprobado en sesión 05/2020.</a:t>
            </a:r>
            <a:endParaRPr lang="es-MX" dirty="0">
              <a:latin typeface="Calibri" panose="020F0502020204030204" pitchFamily="34" charset="0"/>
              <a:ea typeface="Calibri" panose="020F0502020204030204" pitchFamily="34" charset="0"/>
              <a:cs typeface="Times New Roman" panose="02020603050405020304" pitchFamily="18" charset="0"/>
            </a:endParaRPr>
          </a:p>
          <a:p>
            <a:pPr marL="457189" lvl="1" indent="0">
              <a:lnSpc>
                <a:spcPct val="107000"/>
              </a:lnSpc>
              <a:spcAft>
                <a:spcPts val="800"/>
              </a:spcAft>
              <a:buNone/>
            </a:pPr>
            <a:r>
              <a:rPr lang="es-MX" altLang="es-MX" sz="1400" dirty="0">
                <a:solidFill>
                  <a:schemeClr val="tx1"/>
                </a:solidFill>
                <a:ea typeface="Calibri" panose="020F0502020204030204" pitchFamily="34" charset="0"/>
                <a:cs typeface="Calibri" panose="020F0502020204030204" pitchFamily="34" charset="0"/>
              </a:rPr>
              <a:t>Derivado de lo anterior se propone añadir al texto aprobado como </a:t>
            </a:r>
            <a:r>
              <a:rPr lang="es-MX" altLang="es-MX" sz="1400" dirty="0" smtClean="0">
                <a:solidFill>
                  <a:schemeClr val="tx1"/>
                </a:solidFill>
                <a:ea typeface="Calibri" panose="020F0502020204030204" pitchFamily="34" charset="0"/>
                <a:cs typeface="Calibri" panose="020F0502020204030204" pitchFamily="34" charset="0"/>
              </a:rPr>
              <a:t>sigue:</a:t>
            </a: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smtClean="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lang="es-MX" altLang="es-MX" sz="1400" dirty="0">
              <a:solidFill>
                <a:schemeClr val="tx1"/>
              </a:solidFill>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smtClean="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lang="es-MX" altLang="es-MX" sz="1400" dirty="0">
              <a:solidFill>
                <a:schemeClr val="tx1"/>
              </a:solidFill>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smtClean="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kumimoji="0" lang="es-MX" altLang="es-MX" sz="1400" b="0" i="0" u="none" strike="noStrike" cap="none" normalizeH="0" baseline="0" dirty="0" smtClean="0">
              <a:ln>
                <a:noFill/>
              </a:ln>
              <a:solidFill>
                <a:schemeClr val="tx1"/>
              </a:solidFill>
              <a:effectLst/>
            </a:endParaRPr>
          </a:p>
          <a:p>
            <a:pPr lvl="1" indent="0" defTabSz="914400">
              <a:lnSpc>
                <a:spcPct val="100000"/>
              </a:lnSpc>
            </a:pPr>
            <a:r>
              <a:rPr lang="es-MX" sz="1400" dirty="0" smtClean="0"/>
              <a:t>En </a:t>
            </a:r>
            <a:r>
              <a:rPr lang="es-MX" sz="1400" dirty="0"/>
              <a:t>ese sentido, se propone la </a:t>
            </a:r>
            <a:r>
              <a:rPr lang="es-MX" sz="1400" dirty="0" smtClean="0"/>
              <a:t>adición </a:t>
            </a:r>
            <a:r>
              <a:rPr lang="es-MX" sz="1400" dirty="0"/>
              <a:t>en los términos propuestos y se somete a la aprobación del Consejo Directivo</a:t>
            </a:r>
            <a:r>
              <a:rPr lang="es-MX" sz="1400" dirty="0" smtClean="0"/>
              <a:t>.</a:t>
            </a:r>
          </a:p>
          <a:p>
            <a:endParaRPr lang="es-MX" sz="1400" b="1" dirty="0" smtClean="0"/>
          </a:p>
          <a:p>
            <a:endParaRPr lang="es-MX" sz="1400" b="1" dirty="0"/>
          </a:p>
          <a:p>
            <a:r>
              <a:rPr lang="es-MX" sz="1400" b="1" dirty="0" smtClean="0"/>
              <a:t>Justificación de la adición</a:t>
            </a:r>
            <a:endParaRPr lang="es-MX" sz="1400" dirty="0"/>
          </a:p>
          <a:p>
            <a:r>
              <a:rPr lang="es-MX" sz="1400" dirty="0"/>
              <a:t>Conviene tener certeza acerca del tiempo de duración y tiempos de entrega de la obra. Ya que de otra manera no quedaría claro el periodo con el que se realizan los cálculos de la TIR.</a:t>
            </a:r>
            <a:endParaRPr lang="es-MX" sz="1400" dirty="0"/>
          </a:p>
        </p:txBody>
      </p:sp>
      <p:graphicFrame>
        <p:nvGraphicFramePr>
          <p:cNvPr id="5" name="Tabla 4"/>
          <p:cNvGraphicFramePr>
            <a:graphicFrameLocks noGrp="1"/>
          </p:cNvGraphicFramePr>
          <p:nvPr>
            <p:extLst>
              <p:ext uri="{D42A27DB-BD31-4B8C-83A1-F6EECF244321}">
                <p14:modId xmlns:p14="http://schemas.microsoft.com/office/powerpoint/2010/main" val="1731613504"/>
              </p:ext>
            </p:extLst>
          </p:nvPr>
        </p:nvGraphicFramePr>
        <p:xfrm>
          <a:off x="730705" y="2167597"/>
          <a:ext cx="7644062" cy="930442"/>
        </p:xfrm>
        <a:graphic>
          <a:graphicData uri="http://schemas.openxmlformats.org/drawingml/2006/table">
            <a:tbl>
              <a:tblPr firstRow="1" firstCol="1" bandRow="1"/>
              <a:tblGrid>
                <a:gridCol w="3822031">
                  <a:extLst>
                    <a:ext uri="{9D8B030D-6E8A-4147-A177-3AD203B41FA5}">
                      <a16:colId xmlns:a16="http://schemas.microsoft.com/office/drawing/2014/main" val="1865864395"/>
                    </a:ext>
                  </a:extLst>
                </a:gridCol>
                <a:gridCol w="3822031">
                  <a:extLst>
                    <a:ext uri="{9D8B030D-6E8A-4147-A177-3AD203B41FA5}">
                      <a16:colId xmlns:a16="http://schemas.microsoft.com/office/drawing/2014/main" val="3762678364"/>
                    </a:ext>
                  </a:extLst>
                </a:gridCol>
              </a:tblGrid>
              <a:tr h="322700">
                <a:tc>
                  <a:txBody>
                    <a:bodyPr/>
                    <a:lstStyle/>
                    <a:p>
                      <a:pPr algn="ctr">
                        <a:lnSpc>
                          <a:spcPct val="107000"/>
                        </a:lnSpc>
                        <a:spcAft>
                          <a:spcPts val="0"/>
                        </a:spcAft>
                      </a:pPr>
                      <a:r>
                        <a:rPr lang="es-MX" sz="1400" b="1" dirty="0">
                          <a:effectLst/>
                          <a:latin typeface="+mn-lt"/>
                          <a:ea typeface="Calibri" panose="020F0502020204030204" pitchFamily="34" charset="0"/>
                          <a:cs typeface="Calibri" panose="020F0502020204030204" pitchFamily="34" charset="0"/>
                        </a:rPr>
                        <a:t>Texto aprobado en la sesión 5/2020</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400" b="1" dirty="0">
                          <a:effectLst/>
                          <a:latin typeface="+mn-lt"/>
                          <a:ea typeface="Calibri" panose="020F0502020204030204" pitchFamily="34" charset="0"/>
                          <a:cs typeface="Calibri" panose="020F0502020204030204" pitchFamily="34" charset="0"/>
                        </a:rPr>
                        <a:t>Texto con adición propuesta</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29926382"/>
                  </a:ext>
                </a:extLst>
              </a:tr>
              <a:tr h="607742">
                <a:tc>
                  <a:txBody>
                    <a:bodyPr/>
                    <a:lstStyle/>
                    <a:p>
                      <a:pPr algn="just">
                        <a:lnSpc>
                          <a:spcPct val="107000"/>
                        </a:lnSpc>
                        <a:spcAft>
                          <a:spcPts val="0"/>
                        </a:spcAft>
                      </a:pPr>
                      <a:r>
                        <a:rPr lang="es-MX" sz="1400" dirty="0">
                          <a:effectLst/>
                          <a:latin typeface="+mn-lt"/>
                          <a:ea typeface="Calibri" panose="020F0502020204030204" pitchFamily="34" charset="0"/>
                          <a:cs typeface="Calibri" panose="020F0502020204030204" pitchFamily="34" charset="0"/>
                        </a:rPr>
                        <a:t>No estaba previsto en texto </a:t>
                      </a:r>
                      <a:r>
                        <a:rPr lang="es-MX" sz="1400" dirty="0" smtClean="0">
                          <a:effectLst/>
                          <a:latin typeface="+mn-lt"/>
                          <a:ea typeface="Calibri" panose="020F0502020204030204" pitchFamily="34" charset="0"/>
                          <a:cs typeface="Calibri" panose="020F0502020204030204" pitchFamily="34" charset="0"/>
                        </a:rPr>
                        <a:t>aprobado</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400" dirty="0">
                          <a:effectLst/>
                          <a:latin typeface="+mn-lt"/>
                          <a:ea typeface="Calibri" panose="020F0502020204030204" pitchFamily="34" charset="0"/>
                          <a:cs typeface="Calibri" panose="020F0502020204030204" pitchFamily="34" charset="0"/>
                        </a:rPr>
                        <a:t>Plazo del proyecto 24 meses incluyendo etapa </a:t>
                      </a:r>
                      <a:r>
                        <a:rPr lang="es-MX" sz="1400" dirty="0" smtClean="0">
                          <a:effectLst/>
                          <a:latin typeface="+mn-lt"/>
                          <a:ea typeface="Calibri" panose="020F0502020204030204" pitchFamily="34" charset="0"/>
                          <a:cs typeface="Calibri" panose="020F0502020204030204" pitchFamily="34" charset="0"/>
                        </a:rPr>
                        <a:t>pre operativa</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12592167"/>
                  </a:ext>
                </a:extLst>
              </a:tr>
            </a:tbl>
          </a:graphicData>
        </a:graphic>
      </p:graphicFrame>
    </p:spTree>
    <p:extLst>
      <p:ext uri="{BB962C8B-B14F-4D97-AF65-F5344CB8AC3E}">
        <p14:creationId xmlns:p14="http://schemas.microsoft.com/office/powerpoint/2010/main" val="238550564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4"/>
          </p:nvPr>
        </p:nvSpPr>
        <p:spPr>
          <a:xfrm>
            <a:off x="1758404" y="108527"/>
            <a:ext cx="7154562" cy="419100"/>
          </a:xfrm>
        </p:spPr>
        <p:txBody>
          <a:bodyPr/>
          <a:lstStyle/>
          <a:p>
            <a:r>
              <a:rPr lang="es-MX" dirty="0" smtClean="0">
                <a:solidFill>
                  <a:schemeClr val="bg1"/>
                </a:solidFill>
              </a:rPr>
              <a:t>Proyecto Magisterio – Puntos de Acuerdo</a:t>
            </a:r>
          </a:p>
        </p:txBody>
      </p:sp>
      <p:sp>
        <p:nvSpPr>
          <p:cNvPr id="4" name="Marcador de número de diapositiva 3"/>
          <p:cNvSpPr>
            <a:spLocks noGrp="1"/>
          </p:cNvSpPr>
          <p:nvPr>
            <p:ph type="sldNum" sz="quarter" idx="4"/>
          </p:nvPr>
        </p:nvSpPr>
        <p:spPr/>
        <p:txBody>
          <a:bodyPr/>
          <a:lstStyle/>
          <a:p>
            <a:fld id="{08DCC1CA-BC64-9342-9FC6-0A703FD15379}" type="slidenum">
              <a:rPr lang="en-US" smtClean="0"/>
              <a:pPr/>
              <a:t>57</a:t>
            </a:fld>
            <a:endParaRPr lang="en-US" dirty="0"/>
          </a:p>
        </p:txBody>
      </p:sp>
      <p:sp>
        <p:nvSpPr>
          <p:cNvPr id="9" name="Rectangle 2"/>
          <p:cNvSpPr>
            <a:spLocks noGrp="1" noChangeArrowheads="1"/>
          </p:cNvSpPr>
          <p:nvPr>
            <p:ph type="body" sz="quarter" idx="15"/>
          </p:nvPr>
        </p:nvSpPr>
        <p:spPr bwMode="auto">
          <a:xfrm>
            <a:off x="224588" y="600775"/>
            <a:ext cx="8462212" cy="6380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44926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342900" indent="-342900" defTabSz="914400">
              <a:lnSpc>
                <a:spcPct val="100000"/>
              </a:lnSpc>
              <a:buFont typeface="+mj-lt"/>
              <a:buAutoNum type="arabicPeriod"/>
            </a:pPr>
            <a:r>
              <a:rPr lang="es-MX" sz="1600" b="1" dirty="0">
                <a:latin typeface="+mn-lt"/>
              </a:rPr>
              <a:t>En el apartado “</a:t>
            </a:r>
            <a:r>
              <a:rPr lang="es-MX" sz="1600" b="1" i="1" dirty="0">
                <a:latin typeface="+mn-lt"/>
              </a:rPr>
              <a:t>terreno</a:t>
            </a:r>
            <a:r>
              <a:rPr lang="es-MX" sz="1600" b="1" dirty="0">
                <a:latin typeface="+mn-lt"/>
              </a:rPr>
              <a:t>” respecto del punto que se refiere al uso de suelo se necesita hacer una precisión acerca de la densidad y los metros construibles sobre los que está permitida la obra</a:t>
            </a:r>
            <a:r>
              <a:rPr lang="es-MX" sz="1600" b="1" dirty="0" smtClean="0">
                <a:latin typeface="+mn-lt"/>
              </a:rPr>
              <a:t>.</a:t>
            </a:r>
          </a:p>
          <a:p>
            <a:pPr marL="228600">
              <a:lnSpc>
                <a:spcPct val="107000"/>
              </a:lnSpc>
              <a:spcAft>
                <a:spcPts val="800"/>
              </a:spcAft>
            </a:pPr>
            <a:r>
              <a:rPr lang="es-MX" sz="1600" dirty="0">
                <a:latin typeface="+mn-lt"/>
                <a:ea typeface="Calibri" panose="020F0502020204030204" pitchFamily="34" charset="0"/>
                <a:cs typeface="Calibri" panose="020F0502020204030204" pitchFamily="34" charset="0"/>
              </a:rPr>
              <a:t>Derivado de lo anterior se propone añadir al texto aprobado como sigue</a:t>
            </a:r>
            <a:r>
              <a:rPr lang="es-MX" sz="1600" dirty="0" smtClean="0">
                <a:latin typeface="+mn-lt"/>
                <a:ea typeface="Calibri" panose="020F0502020204030204" pitchFamily="34" charset="0"/>
                <a:cs typeface="Calibri" panose="020F0502020204030204" pitchFamily="34" charset="0"/>
              </a:rPr>
              <a:t>:</a:t>
            </a:r>
          </a:p>
          <a:p>
            <a:pPr marL="228600">
              <a:lnSpc>
                <a:spcPct val="107000"/>
              </a:lnSpc>
              <a:spcAft>
                <a:spcPts val="800"/>
              </a:spcAft>
            </a:pPr>
            <a:endParaRPr lang="es-MX" sz="1600" dirty="0">
              <a:latin typeface="+mn-lt"/>
              <a:ea typeface="Calibri" panose="020F0502020204030204" pitchFamily="34" charset="0"/>
              <a:cs typeface="Times New Roman" panose="02020603050405020304" pitchFamily="18" charset="0"/>
            </a:endParaRPr>
          </a:p>
          <a:p>
            <a:pPr marL="228600">
              <a:lnSpc>
                <a:spcPct val="107000"/>
              </a:lnSpc>
              <a:spcAft>
                <a:spcPts val="800"/>
              </a:spcAft>
            </a:pPr>
            <a:endParaRPr lang="es-MX" sz="1600" dirty="0" smtClean="0">
              <a:latin typeface="+mn-lt"/>
              <a:ea typeface="Calibri" panose="020F0502020204030204" pitchFamily="34" charset="0"/>
              <a:cs typeface="Times New Roman" panose="02020603050405020304" pitchFamily="18" charset="0"/>
            </a:endParaRPr>
          </a:p>
          <a:p>
            <a:pPr marL="228600">
              <a:lnSpc>
                <a:spcPct val="107000"/>
              </a:lnSpc>
              <a:spcAft>
                <a:spcPts val="800"/>
              </a:spcAft>
            </a:pPr>
            <a:endParaRPr lang="es-MX" sz="2000" dirty="0" smtClean="0">
              <a:latin typeface="+mn-lt"/>
              <a:ea typeface="Calibri" panose="020F0502020204030204" pitchFamily="34" charset="0"/>
              <a:cs typeface="Times New Roman" panose="02020603050405020304" pitchFamily="18" charset="0"/>
            </a:endParaRPr>
          </a:p>
          <a:p>
            <a:pPr lvl="1" indent="0" defTabSz="914400">
              <a:lnSpc>
                <a:spcPct val="100000"/>
              </a:lnSpc>
            </a:pPr>
            <a:endParaRPr lang="es-MX" sz="1600" dirty="0" smtClean="0">
              <a:latin typeface="+mn-lt"/>
            </a:endParaRPr>
          </a:p>
          <a:p>
            <a:pPr lvl="1" indent="0" defTabSz="914400">
              <a:lnSpc>
                <a:spcPct val="100000"/>
              </a:lnSpc>
            </a:pPr>
            <a:endParaRPr lang="es-MX" sz="1600" dirty="0">
              <a:latin typeface="+mn-lt"/>
            </a:endParaRPr>
          </a:p>
          <a:p>
            <a:pPr lvl="1" indent="0" defTabSz="914400">
              <a:lnSpc>
                <a:spcPct val="100000"/>
              </a:lnSpc>
            </a:pPr>
            <a:r>
              <a:rPr lang="es-MX" sz="1600" dirty="0" smtClean="0">
                <a:latin typeface="+mn-lt"/>
              </a:rPr>
              <a:t>En </a:t>
            </a:r>
            <a:r>
              <a:rPr lang="es-MX" sz="1600" dirty="0">
                <a:latin typeface="+mn-lt"/>
              </a:rPr>
              <a:t>ese sentido, se propone la adición en los términos propuestos y se somete a la </a:t>
            </a:r>
            <a:r>
              <a:rPr lang="es-MX" sz="1600" dirty="0" smtClean="0">
                <a:latin typeface="+mn-lt"/>
              </a:rPr>
              <a:t>aprobación del Consejo Directivo.</a:t>
            </a:r>
          </a:p>
          <a:p>
            <a:pPr indent="0" defTabSz="914400">
              <a:lnSpc>
                <a:spcPct val="100000"/>
              </a:lnSpc>
            </a:pPr>
            <a:endParaRPr lang="es-MX" sz="1600" dirty="0" smtClean="0"/>
          </a:p>
          <a:p>
            <a:pPr indent="0" defTabSz="914400">
              <a:lnSpc>
                <a:spcPct val="100000"/>
              </a:lnSpc>
            </a:pPr>
            <a:endParaRPr lang="es-MX" sz="1600" dirty="0" smtClean="0"/>
          </a:p>
          <a:p>
            <a:pPr>
              <a:lnSpc>
                <a:spcPct val="107000"/>
              </a:lnSpc>
              <a:spcAft>
                <a:spcPts val="800"/>
              </a:spcAft>
            </a:pPr>
            <a:r>
              <a:rPr lang="es-MX" sz="1600" b="1" dirty="0">
                <a:latin typeface="+mn-lt"/>
                <a:ea typeface="Calibri" panose="020F0502020204030204" pitchFamily="34" charset="0"/>
                <a:cs typeface="Calibri" panose="020F0502020204030204" pitchFamily="34" charset="0"/>
              </a:rPr>
              <a:t>Justificación de la </a:t>
            </a:r>
            <a:r>
              <a:rPr lang="es-MX" sz="1600" b="1" dirty="0" smtClean="0">
                <a:latin typeface="+mn-lt"/>
                <a:ea typeface="Calibri" panose="020F0502020204030204" pitchFamily="34" charset="0"/>
                <a:cs typeface="Calibri" panose="020F0502020204030204" pitchFamily="34" charset="0"/>
              </a:rPr>
              <a:t>adición</a:t>
            </a:r>
            <a:endParaRPr lang="es-MX" sz="1600" dirty="0" smtClean="0">
              <a:latin typeface="+mn-lt"/>
              <a:ea typeface="Calibri" panose="020F0502020204030204" pitchFamily="34" charset="0"/>
              <a:cs typeface="Times New Roman" panose="02020603050405020304" pitchFamily="18" charset="0"/>
            </a:endParaRPr>
          </a:p>
          <a:p>
            <a:pPr>
              <a:lnSpc>
                <a:spcPct val="107000"/>
              </a:lnSpc>
              <a:spcAft>
                <a:spcPts val="800"/>
              </a:spcAft>
            </a:pPr>
            <a:r>
              <a:rPr lang="es-MX" sz="1600" dirty="0" smtClean="0">
                <a:latin typeface="+mn-lt"/>
                <a:ea typeface="Calibri" panose="020F0502020204030204" pitchFamily="34" charset="0"/>
                <a:cs typeface="Calibri" panose="020F0502020204030204" pitchFamily="34" charset="0"/>
              </a:rPr>
              <a:t>En </a:t>
            </a:r>
            <a:r>
              <a:rPr lang="es-MX" sz="1600" dirty="0">
                <a:latin typeface="+mn-lt"/>
                <a:ea typeface="Calibri" panose="020F0502020204030204" pitchFamily="34" charset="0"/>
                <a:cs typeface="Calibri" panose="020F0502020204030204" pitchFamily="34" charset="0"/>
              </a:rPr>
              <a:t>el texto aprobado se menciona que se requieren 35,140 mt2 construibles lo cual no es correcto, esta cantidad corresponde al total de los mt2 del proyecto (incluyendo sótanos) por lo que es necesaria la modificación ya que los mt2 permitidos, de acuerdo a la normatividad municipal son considerados sobre el nivel de banqueta sin contar sótanos y que son 24,454 mt2, los cuales se ajustan al proyecto originalmente presentado y por lo consiguiente no afecta a la rentabilidad establecida.</a:t>
            </a:r>
            <a:endParaRPr lang="es-MX" sz="1600" dirty="0">
              <a:latin typeface="+mn-lt"/>
              <a:ea typeface="Calibri" panose="020F0502020204030204" pitchFamily="34" charset="0"/>
              <a:cs typeface="Times New Roman" panose="02020603050405020304" pitchFamily="18" charset="0"/>
            </a:endParaRPr>
          </a:p>
          <a:p>
            <a:pPr indent="0" defTabSz="914400">
              <a:lnSpc>
                <a:spcPct val="100000"/>
              </a:lnSpc>
            </a:pPr>
            <a:endParaRPr lang="es-MX" sz="1600" dirty="0" smtClean="0">
              <a:latin typeface="+mn-lt"/>
            </a:endParaRPr>
          </a:p>
          <a:p>
            <a:pPr marL="0" marR="0" lvl="0" indent="449263" algn="just" defTabSz="914400" rtl="0" eaLnBrk="0" fontAlgn="base" latinLnBrk="0" hangingPunct="0">
              <a:lnSpc>
                <a:spcPct val="100000"/>
              </a:lnSpc>
              <a:spcBef>
                <a:spcPct val="0"/>
              </a:spcBef>
              <a:spcAft>
                <a:spcPct val="0"/>
              </a:spcAft>
              <a:buClrTx/>
              <a:buSzTx/>
              <a:buFontTx/>
              <a:buChar char="•"/>
              <a:tabLst/>
            </a:pPr>
            <a:endParaRPr kumimoji="0" lang="es-MX" altLang="es-MX" sz="1600" b="0" i="0" u="none" strike="noStrike" cap="none" normalizeH="0" baseline="0" dirty="0" smtClean="0">
              <a:ln>
                <a:noFill/>
              </a:ln>
              <a:solidFill>
                <a:schemeClr val="tx1"/>
              </a:solidFill>
              <a:effectLst/>
              <a:latin typeface="+mn-lt"/>
            </a:endParaRPr>
          </a:p>
        </p:txBody>
      </p:sp>
      <p:graphicFrame>
        <p:nvGraphicFramePr>
          <p:cNvPr id="11" name="Tabla 10"/>
          <p:cNvGraphicFramePr>
            <a:graphicFrameLocks noGrp="1"/>
          </p:cNvGraphicFramePr>
          <p:nvPr>
            <p:extLst>
              <p:ext uri="{D42A27DB-BD31-4B8C-83A1-F6EECF244321}">
                <p14:modId xmlns:p14="http://schemas.microsoft.com/office/powerpoint/2010/main" val="4074658719"/>
              </p:ext>
            </p:extLst>
          </p:nvPr>
        </p:nvGraphicFramePr>
        <p:xfrm>
          <a:off x="1207636" y="1881557"/>
          <a:ext cx="6685080" cy="1022064"/>
        </p:xfrm>
        <a:graphic>
          <a:graphicData uri="http://schemas.openxmlformats.org/drawingml/2006/table">
            <a:tbl>
              <a:tblPr firstRow="1" firstCol="1" bandRow="1"/>
              <a:tblGrid>
                <a:gridCol w="3342540">
                  <a:extLst>
                    <a:ext uri="{9D8B030D-6E8A-4147-A177-3AD203B41FA5}">
                      <a16:colId xmlns:a16="http://schemas.microsoft.com/office/drawing/2014/main" val="547793025"/>
                    </a:ext>
                  </a:extLst>
                </a:gridCol>
                <a:gridCol w="3342540">
                  <a:extLst>
                    <a:ext uri="{9D8B030D-6E8A-4147-A177-3AD203B41FA5}">
                      <a16:colId xmlns:a16="http://schemas.microsoft.com/office/drawing/2014/main" val="1182148896"/>
                    </a:ext>
                  </a:extLst>
                </a:gridCol>
              </a:tblGrid>
              <a:tr h="255516">
                <a:tc>
                  <a:txBody>
                    <a:bodyPr/>
                    <a:lstStyle/>
                    <a:p>
                      <a:pPr algn="ctr">
                        <a:lnSpc>
                          <a:spcPct val="107000"/>
                        </a:lnSpc>
                        <a:spcAft>
                          <a:spcPts val="0"/>
                        </a:spcAft>
                      </a:pPr>
                      <a:r>
                        <a:rPr lang="es-MX" sz="1400" b="1">
                          <a:effectLst/>
                          <a:latin typeface="+mn-lt"/>
                          <a:ea typeface="Calibri" panose="020F0502020204030204" pitchFamily="34" charset="0"/>
                          <a:cs typeface="Calibri" panose="020F0502020204030204" pitchFamily="34" charset="0"/>
                        </a:rPr>
                        <a:t>Texto aprobado en la sesión 5/2020</a:t>
                      </a:r>
                      <a:endParaRPr lang="es-MX" sz="14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400" b="1" dirty="0">
                          <a:effectLst/>
                          <a:latin typeface="+mn-lt"/>
                          <a:ea typeface="Calibri" panose="020F0502020204030204" pitchFamily="34" charset="0"/>
                          <a:cs typeface="Calibri" panose="020F0502020204030204" pitchFamily="34" charset="0"/>
                        </a:rPr>
                        <a:t>Texto propuesto con adición propuesta</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32921953"/>
                  </a:ext>
                </a:extLst>
              </a:tr>
              <a:tr h="766548">
                <a:tc>
                  <a:txBody>
                    <a:bodyPr/>
                    <a:lstStyle/>
                    <a:p>
                      <a:pPr algn="just">
                        <a:lnSpc>
                          <a:spcPct val="107000"/>
                        </a:lnSpc>
                        <a:spcAft>
                          <a:spcPts val="0"/>
                        </a:spcAft>
                      </a:pPr>
                      <a:r>
                        <a:rPr lang="es-MX" sz="1400" dirty="0">
                          <a:effectLst/>
                          <a:latin typeface="+mn-lt"/>
                          <a:ea typeface="Calibri" panose="020F0502020204030204" pitchFamily="34" charset="0"/>
                          <a:cs typeface="Calibri" panose="020F0502020204030204" pitchFamily="34" charset="0"/>
                        </a:rPr>
                        <a:t>El Uso de suelo permite usos mixtos y requiere una densidad para 35,140 m² construibles. </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400" dirty="0">
                          <a:effectLst/>
                          <a:latin typeface="+mn-lt"/>
                          <a:ea typeface="Calibri" panose="020F0502020204030204" pitchFamily="34" charset="0"/>
                          <a:cs typeface="Calibri" panose="020F0502020204030204" pitchFamily="34" charset="0"/>
                        </a:rPr>
                        <a:t>El Uso de suelo permite usos mixtos y una densidad para 24,454 metros cuadrados construibles. </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06202261"/>
                  </a:ext>
                </a:extLst>
              </a:tr>
            </a:tbl>
          </a:graphicData>
        </a:graphic>
      </p:graphicFrame>
    </p:spTree>
    <p:extLst>
      <p:ext uri="{BB962C8B-B14F-4D97-AF65-F5344CB8AC3E}">
        <p14:creationId xmlns:p14="http://schemas.microsoft.com/office/powerpoint/2010/main" val="166763523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4"/>
          </p:nvPr>
        </p:nvSpPr>
        <p:spPr>
          <a:xfrm>
            <a:off x="1758404" y="108527"/>
            <a:ext cx="7154562" cy="419100"/>
          </a:xfrm>
        </p:spPr>
        <p:txBody>
          <a:bodyPr/>
          <a:lstStyle/>
          <a:p>
            <a:r>
              <a:rPr lang="es-MX" dirty="0" smtClean="0">
                <a:solidFill>
                  <a:schemeClr val="bg1"/>
                </a:solidFill>
              </a:rPr>
              <a:t>Proyecto Magisterio – Puntos de Acuerdo</a:t>
            </a:r>
          </a:p>
        </p:txBody>
      </p:sp>
      <p:sp>
        <p:nvSpPr>
          <p:cNvPr id="4" name="Marcador de número de diapositiva 3"/>
          <p:cNvSpPr>
            <a:spLocks noGrp="1"/>
          </p:cNvSpPr>
          <p:nvPr>
            <p:ph type="sldNum" sz="quarter" idx="4"/>
          </p:nvPr>
        </p:nvSpPr>
        <p:spPr/>
        <p:txBody>
          <a:bodyPr/>
          <a:lstStyle/>
          <a:p>
            <a:fld id="{08DCC1CA-BC64-9342-9FC6-0A703FD15379}" type="slidenum">
              <a:rPr lang="en-US" smtClean="0"/>
              <a:pPr/>
              <a:t>58</a:t>
            </a:fld>
            <a:endParaRPr lang="en-US" dirty="0"/>
          </a:p>
        </p:txBody>
      </p:sp>
      <p:sp>
        <p:nvSpPr>
          <p:cNvPr id="6" name="Rectangle 1"/>
          <p:cNvSpPr>
            <a:spLocks noGrp="1" noChangeArrowheads="1"/>
          </p:cNvSpPr>
          <p:nvPr>
            <p:ph type="body" sz="quarter" idx="15"/>
          </p:nvPr>
        </p:nvSpPr>
        <p:spPr bwMode="auto">
          <a:xfrm>
            <a:off x="192506" y="620831"/>
            <a:ext cx="8720460" cy="6100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42900" marR="0" lvl="0" indent="-342900" algn="just" defTabSz="914400" rtl="0" eaLnBrk="0" fontAlgn="base" latinLnBrk="0" hangingPunct="0">
              <a:lnSpc>
                <a:spcPct val="100000"/>
              </a:lnSpc>
              <a:spcBef>
                <a:spcPct val="0"/>
              </a:spcBef>
              <a:spcAft>
                <a:spcPct val="0"/>
              </a:spcAft>
              <a:buClrTx/>
              <a:buSzTx/>
              <a:buFont typeface="+mj-lt"/>
              <a:buAutoNum type="arabicPeriod" startAt="2"/>
              <a:tabLst/>
            </a:pPr>
            <a:r>
              <a:rPr kumimoji="0" lang="es-MX" altLang="es-MX" sz="1600" b="1" i="0" u="none" strike="noStrike" cap="none" normalizeH="0" baseline="0" dirty="0" smtClean="0">
                <a:ln>
                  <a:noFill/>
                </a:ln>
                <a:solidFill>
                  <a:schemeClr val="tx1"/>
                </a:solidFill>
                <a:effectLst/>
                <a:ea typeface="Calibri" panose="020F0502020204030204" pitchFamily="34" charset="0"/>
                <a:cs typeface="Calibri" panose="020F0502020204030204" pitchFamily="34" charset="0"/>
              </a:rPr>
              <a:t>En el apartado “</a:t>
            </a:r>
            <a:r>
              <a:rPr kumimoji="0" lang="es-MX" altLang="es-MX" sz="1600" b="1" i="1" u="none" strike="noStrike" cap="none" normalizeH="0" baseline="0" dirty="0" smtClean="0">
                <a:ln>
                  <a:noFill/>
                </a:ln>
                <a:solidFill>
                  <a:schemeClr val="tx1"/>
                </a:solidFill>
                <a:effectLst/>
                <a:ea typeface="Calibri" panose="020F0502020204030204" pitchFamily="34" charset="0"/>
                <a:cs typeface="Calibri" panose="020F0502020204030204" pitchFamily="34" charset="0"/>
              </a:rPr>
              <a:t>proponente</a:t>
            </a:r>
            <a:r>
              <a:rPr kumimoji="0" lang="es-MX" altLang="es-MX" sz="1600" b="1" i="0" u="none" strike="noStrike" cap="none" normalizeH="0" baseline="0" dirty="0" smtClean="0">
                <a:ln>
                  <a:noFill/>
                </a:ln>
                <a:solidFill>
                  <a:schemeClr val="tx1"/>
                </a:solidFill>
                <a:effectLst/>
                <a:ea typeface="Calibri" panose="020F0502020204030204" pitchFamily="34" charset="0"/>
                <a:cs typeface="Calibri" panose="020F0502020204030204" pitchFamily="34" charset="0"/>
              </a:rPr>
              <a:t>” respecto del punto que se refiere a la empresa que llevará a cabo el Desarrollo y ejecución del proyecto. Resulta necesario eliminar “diseño y Gestión inmobiliaria y el texto que le sigue”, dejando solo el nombre de MEXCORP, ya que esta será la empresa que desarrollará y ejecutará el proyecto.</a:t>
            </a:r>
            <a:endParaRPr kumimoji="0" lang="es-MX" altLang="es-MX" sz="1600" b="0" i="0" u="none" strike="noStrike" cap="none" normalizeH="0" baseline="0" dirty="0" smtClean="0">
              <a:ln>
                <a:noFill/>
              </a:ln>
              <a:solidFill>
                <a:schemeClr val="tx1"/>
              </a:solidFill>
              <a:effectLst/>
            </a:endParaRPr>
          </a:p>
          <a:p>
            <a:pPr lvl="1" indent="0" defTabSz="914400" eaLnBrk="0" fontAlgn="base" hangingPunct="0">
              <a:lnSpc>
                <a:spcPct val="150000"/>
              </a:lnSpc>
              <a:spcBef>
                <a:spcPct val="0"/>
              </a:spcBef>
              <a:spcAft>
                <a:spcPct val="0"/>
              </a:spcAft>
              <a:buFontTx/>
              <a:buNone/>
            </a:pPr>
            <a:r>
              <a:rPr kumimoji="0" lang="es-MX" altLang="es-MX" sz="1600" b="0" i="0" u="none" strike="noStrike" cap="none" normalizeH="0" baseline="0" dirty="0" smtClean="0">
                <a:ln>
                  <a:noFill/>
                </a:ln>
                <a:solidFill>
                  <a:schemeClr val="tx1"/>
                </a:solidFill>
                <a:effectLst/>
                <a:ea typeface="Calibri" panose="020F0502020204030204" pitchFamily="34" charset="0"/>
                <a:cs typeface="Calibri" panose="020F0502020204030204" pitchFamily="34" charset="0"/>
              </a:rPr>
              <a:t>Derivado de lo anterior se propone eliminar y añadir al texto aprobado como sigue:</a:t>
            </a:r>
          </a:p>
          <a:p>
            <a:pPr lvl="1" indent="0" defTabSz="914400" eaLnBrk="0" fontAlgn="base" hangingPunct="0">
              <a:lnSpc>
                <a:spcPct val="100000"/>
              </a:lnSpc>
              <a:spcBef>
                <a:spcPct val="0"/>
              </a:spcBef>
              <a:spcAft>
                <a:spcPct val="0"/>
              </a:spcAft>
              <a:buFontTx/>
              <a:buNone/>
            </a:pPr>
            <a:endParaRPr lang="es-MX" altLang="es-MX" sz="1600" dirty="0">
              <a:solidFill>
                <a:schemeClr val="tx1"/>
              </a:solidFill>
              <a:ea typeface="Calibri" panose="020F0502020204030204" pitchFamily="34" charset="0"/>
              <a:cs typeface="Calibri" panose="020F0502020204030204" pitchFamily="34" charset="0"/>
            </a:endParaRPr>
          </a:p>
          <a:p>
            <a:pPr lvl="1" indent="0" defTabSz="914400" eaLnBrk="0" fontAlgn="base" hangingPunct="0">
              <a:lnSpc>
                <a:spcPct val="100000"/>
              </a:lnSpc>
              <a:spcBef>
                <a:spcPct val="0"/>
              </a:spcBef>
              <a:spcAft>
                <a:spcPct val="0"/>
              </a:spcAft>
              <a:buFontTx/>
              <a:buNone/>
            </a:pPr>
            <a:endParaRPr kumimoji="0" lang="es-MX" altLang="es-MX" sz="1600" b="0" i="0" u="none" strike="noStrike" cap="none" normalizeH="0" baseline="0" dirty="0" smtClean="0">
              <a:ln>
                <a:noFill/>
              </a:ln>
              <a:solidFill>
                <a:schemeClr val="tx1"/>
              </a:solidFill>
              <a:effectLst/>
              <a:ea typeface="Calibri" panose="020F0502020204030204" pitchFamily="34" charset="0"/>
              <a:cs typeface="Calibri" panose="020F0502020204030204" pitchFamily="34" charset="0"/>
            </a:endParaRPr>
          </a:p>
          <a:p>
            <a:pPr lvl="1" indent="0" defTabSz="914400" eaLnBrk="0" fontAlgn="base" hangingPunct="0">
              <a:lnSpc>
                <a:spcPct val="100000"/>
              </a:lnSpc>
              <a:spcBef>
                <a:spcPct val="0"/>
              </a:spcBef>
              <a:spcAft>
                <a:spcPct val="0"/>
              </a:spcAft>
              <a:buFontTx/>
              <a:buNone/>
            </a:pPr>
            <a:endParaRPr lang="es-MX" altLang="es-MX" sz="1600" dirty="0">
              <a:solidFill>
                <a:schemeClr val="tx1"/>
              </a:solidFill>
              <a:ea typeface="Calibri" panose="020F0502020204030204" pitchFamily="34" charset="0"/>
              <a:cs typeface="Calibri" panose="020F0502020204030204" pitchFamily="34" charset="0"/>
            </a:endParaRPr>
          </a:p>
          <a:p>
            <a:pPr lvl="1" indent="0" defTabSz="914400" eaLnBrk="0" fontAlgn="base" hangingPunct="0">
              <a:lnSpc>
                <a:spcPct val="100000"/>
              </a:lnSpc>
              <a:spcBef>
                <a:spcPct val="0"/>
              </a:spcBef>
              <a:spcAft>
                <a:spcPct val="0"/>
              </a:spcAft>
              <a:buFontTx/>
              <a:buNone/>
            </a:pPr>
            <a:endParaRPr kumimoji="0" lang="es-MX" altLang="es-MX" sz="1600" b="0" i="0" u="none" strike="noStrike" cap="none" normalizeH="0" baseline="0" dirty="0" smtClean="0">
              <a:ln>
                <a:noFill/>
              </a:ln>
              <a:solidFill>
                <a:schemeClr val="tx1"/>
              </a:solidFill>
              <a:effectLst/>
              <a:ea typeface="Calibri" panose="020F0502020204030204" pitchFamily="34" charset="0"/>
              <a:cs typeface="Calibri" panose="020F0502020204030204" pitchFamily="34" charset="0"/>
            </a:endParaRPr>
          </a:p>
          <a:p>
            <a:pPr lvl="1" indent="0" defTabSz="914400" eaLnBrk="0" fontAlgn="base" hangingPunct="0">
              <a:lnSpc>
                <a:spcPct val="100000"/>
              </a:lnSpc>
              <a:spcBef>
                <a:spcPct val="0"/>
              </a:spcBef>
              <a:spcAft>
                <a:spcPct val="0"/>
              </a:spcAft>
              <a:buFontTx/>
              <a:buNone/>
            </a:pPr>
            <a:endParaRPr lang="es-MX" altLang="es-MX" sz="1600" dirty="0">
              <a:solidFill>
                <a:schemeClr val="tx1"/>
              </a:solidFill>
            </a:endParaRPr>
          </a:p>
          <a:p>
            <a:pPr lvl="1" indent="0" defTabSz="914400" eaLnBrk="0" fontAlgn="base" hangingPunct="0">
              <a:lnSpc>
                <a:spcPct val="100000"/>
              </a:lnSpc>
              <a:spcBef>
                <a:spcPct val="0"/>
              </a:spcBef>
              <a:spcAft>
                <a:spcPct val="0"/>
              </a:spcAft>
              <a:buFontTx/>
              <a:buNone/>
            </a:pPr>
            <a:endParaRPr kumimoji="0" lang="es-MX" altLang="es-MX" sz="1600" b="0" i="0" u="none" strike="noStrike" cap="none" normalizeH="0" baseline="0" dirty="0" smtClean="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lang="es-MX" altLang="es-MX" sz="1600" dirty="0">
              <a:solidFill>
                <a:schemeClr val="tx1"/>
              </a:solidFill>
            </a:endParaRPr>
          </a:p>
          <a:p>
            <a:pPr lvl="1" indent="0" defTabSz="914400" eaLnBrk="0" fontAlgn="base" hangingPunct="0">
              <a:lnSpc>
                <a:spcPct val="100000"/>
              </a:lnSpc>
              <a:spcBef>
                <a:spcPct val="0"/>
              </a:spcBef>
              <a:spcAft>
                <a:spcPct val="0"/>
              </a:spcAft>
              <a:buFontTx/>
              <a:buNone/>
            </a:pPr>
            <a:endParaRPr kumimoji="0" lang="es-MX" altLang="es-MX" sz="1600" b="0" i="0" u="none" strike="noStrike" cap="none" normalizeH="0" baseline="0" dirty="0" smtClean="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lang="es-MX" altLang="es-MX" sz="1600" dirty="0">
              <a:solidFill>
                <a:schemeClr val="tx1"/>
              </a:solidFill>
            </a:endParaRPr>
          </a:p>
          <a:p>
            <a:pPr lvl="1" indent="0" defTabSz="914400" eaLnBrk="0" fontAlgn="base" hangingPunct="0">
              <a:lnSpc>
                <a:spcPct val="100000"/>
              </a:lnSpc>
              <a:spcBef>
                <a:spcPct val="0"/>
              </a:spcBef>
              <a:spcAft>
                <a:spcPct val="0"/>
              </a:spcAft>
              <a:buFontTx/>
              <a:buNone/>
            </a:pPr>
            <a:endParaRPr kumimoji="0" lang="es-MX" altLang="es-MX" sz="1600" b="0" i="0" u="none" strike="noStrike" cap="none" normalizeH="0" baseline="0" dirty="0" smtClean="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lang="es-MX" altLang="es-MX" sz="1600" dirty="0">
              <a:solidFill>
                <a:schemeClr val="tx1"/>
              </a:solidFill>
            </a:endParaRPr>
          </a:p>
          <a:p>
            <a:pPr lvl="1" indent="0" defTabSz="914400" eaLnBrk="0" fontAlgn="base" hangingPunct="0">
              <a:lnSpc>
                <a:spcPct val="100000"/>
              </a:lnSpc>
              <a:spcBef>
                <a:spcPct val="0"/>
              </a:spcBef>
              <a:spcAft>
                <a:spcPct val="0"/>
              </a:spcAft>
              <a:buFontTx/>
              <a:buNone/>
            </a:pPr>
            <a:endParaRPr kumimoji="0" lang="es-MX" altLang="es-MX" sz="1600" b="0" i="0" u="none" strike="noStrike" cap="none" normalizeH="0" baseline="0" dirty="0" smtClean="0">
              <a:ln>
                <a:noFill/>
              </a:ln>
              <a:solidFill>
                <a:schemeClr val="tx1"/>
              </a:solidFill>
              <a:effectLst/>
            </a:endParaRPr>
          </a:p>
          <a:p>
            <a:pPr lvl="1" indent="0" defTabSz="914400">
              <a:lnSpc>
                <a:spcPct val="100000"/>
              </a:lnSpc>
            </a:pPr>
            <a:r>
              <a:rPr lang="es-MX" sz="1600" dirty="0" smtClean="0"/>
              <a:t>En </a:t>
            </a:r>
            <a:r>
              <a:rPr lang="es-MX" sz="1600" dirty="0"/>
              <a:t>ese sentido, se propone </a:t>
            </a:r>
            <a:r>
              <a:rPr lang="es-MX" sz="1600" dirty="0" smtClean="0"/>
              <a:t>el cambio </a:t>
            </a:r>
            <a:r>
              <a:rPr lang="es-MX" sz="1600" dirty="0"/>
              <a:t>en los términos propuestos y se somete a la aprobación del Consejo Directivo</a:t>
            </a:r>
            <a:r>
              <a:rPr lang="es-MX" sz="1600" dirty="0" smtClean="0"/>
              <a:t>.</a:t>
            </a:r>
          </a:p>
          <a:p>
            <a:r>
              <a:rPr lang="es-MX" sz="1600" b="1" dirty="0"/>
              <a:t>Justificación del cambio</a:t>
            </a:r>
            <a:endParaRPr lang="es-MX" sz="1600" dirty="0"/>
          </a:p>
          <a:p>
            <a:r>
              <a:rPr lang="es-MX" sz="1600" dirty="0"/>
              <a:t>La empresa Diseño y Gestión Inmobiliaria no pertenece ni depende de manera directa a Grupo Lonas Lorenzo quien será el encargado de la ejecución del proyecto al 100%, por lo que la buena operación y ejecución del fideicomiso se simplifica al tener trato con un solo socio</a:t>
            </a:r>
            <a:r>
              <a:rPr lang="es-MX" sz="1600" dirty="0" smtClean="0"/>
              <a:t>.</a:t>
            </a:r>
            <a:endParaRPr lang="es-MX" sz="1600" dirty="0"/>
          </a:p>
        </p:txBody>
      </p:sp>
      <p:graphicFrame>
        <p:nvGraphicFramePr>
          <p:cNvPr id="8" name="Tabla 7"/>
          <p:cNvGraphicFramePr>
            <a:graphicFrameLocks noGrp="1"/>
          </p:cNvGraphicFramePr>
          <p:nvPr>
            <p:extLst>
              <p:ext uri="{D42A27DB-BD31-4B8C-83A1-F6EECF244321}">
                <p14:modId xmlns:p14="http://schemas.microsoft.com/office/powerpoint/2010/main" val="1191497678"/>
              </p:ext>
            </p:extLst>
          </p:nvPr>
        </p:nvGraphicFramePr>
        <p:xfrm>
          <a:off x="554242" y="2178245"/>
          <a:ext cx="7996988" cy="2527486"/>
        </p:xfrm>
        <a:graphic>
          <a:graphicData uri="http://schemas.openxmlformats.org/drawingml/2006/table">
            <a:tbl>
              <a:tblPr firstRow="1" firstCol="1" bandRow="1"/>
              <a:tblGrid>
                <a:gridCol w="3998494">
                  <a:extLst>
                    <a:ext uri="{9D8B030D-6E8A-4147-A177-3AD203B41FA5}">
                      <a16:colId xmlns:a16="http://schemas.microsoft.com/office/drawing/2014/main" val="1114409433"/>
                    </a:ext>
                  </a:extLst>
                </a:gridCol>
                <a:gridCol w="3998494">
                  <a:extLst>
                    <a:ext uri="{9D8B030D-6E8A-4147-A177-3AD203B41FA5}">
                      <a16:colId xmlns:a16="http://schemas.microsoft.com/office/drawing/2014/main" val="523224144"/>
                    </a:ext>
                  </a:extLst>
                </a:gridCol>
              </a:tblGrid>
              <a:tr h="371494">
                <a:tc>
                  <a:txBody>
                    <a:bodyPr/>
                    <a:lstStyle/>
                    <a:p>
                      <a:pPr algn="ctr">
                        <a:lnSpc>
                          <a:spcPct val="107000"/>
                        </a:lnSpc>
                        <a:spcAft>
                          <a:spcPts val="0"/>
                        </a:spcAft>
                      </a:pPr>
                      <a:r>
                        <a:rPr lang="es-MX" sz="1400" b="1" dirty="0">
                          <a:effectLst/>
                          <a:latin typeface="+mn-lt"/>
                          <a:ea typeface="Calibri" panose="020F0502020204030204" pitchFamily="34" charset="0"/>
                          <a:cs typeface="Calibri" panose="020F0502020204030204" pitchFamily="34" charset="0"/>
                        </a:rPr>
                        <a:t>Texto aprobado en la sesión 5/2020</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400" b="1" dirty="0">
                          <a:effectLst/>
                          <a:latin typeface="+mn-lt"/>
                          <a:ea typeface="Calibri" panose="020F0502020204030204" pitchFamily="34" charset="0"/>
                          <a:cs typeface="Calibri" panose="020F0502020204030204" pitchFamily="34" charset="0"/>
                        </a:rPr>
                        <a:t>Texto propuesto con la eliminación y adición propuesta</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89608553"/>
                  </a:ext>
                </a:extLst>
              </a:tr>
              <a:tr h="2081017">
                <a:tc>
                  <a:txBody>
                    <a:bodyPr/>
                    <a:lstStyle/>
                    <a:p>
                      <a:pPr algn="just">
                        <a:lnSpc>
                          <a:spcPct val="107000"/>
                        </a:lnSpc>
                        <a:spcAft>
                          <a:spcPts val="0"/>
                        </a:spcAft>
                      </a:pPr>
                      <a:r>
                        <a:rPr lang="es-MX" sz="1400" dirty="0">
                          <a:effectLst/>
                          <a:latin typeface="+mn-lt"/>
                          <a:ea typeface="Calibri" panose="020F0502020204030204" pitchFamily="34" charset="0"/>
                          <a:cs typeface="Calibri" panose="020F0502020204030204" pitchFamily="34" charset="0"/>
                        </a:rPr>
                        <a:t> Mexcorp – Diseño y Gestión Inmobiliaria:</a:t>
                      </a:r>
                      <a:endParaRPr lang="es-MX" sz="1400" dirty="0">
                        <a:effectLst/>
                        <a:latin typeface="+mn-lt"/>
                        <a:ea typeface="Calibri" panose="020F0502020204030204" pitchFamily="34" charset="0"/>
                        <a:cs typeface="Times New Roman" panose="02020603050405020304" pitchFamily="18" charset="0"/>
                      </a:endParaRPr>
                    </a:p>
                    <a:p>
                      <a:pPr algn="just">
                        <a:lnSpc>
                          <a:spcPct val="107000"/>
                        </a:lnSpc>
                        <a:spcAft>
                          <a:spcPts val="0"/>
                        </a:spcAft>
                      </a:pPr>
                      <a:r>
                        <a:rPr lang="es-MX" sz="1400" dirty="0">
                          <a:effectLst/>
                          <a:latin typeface="+mn-lt"/>
                          <a:ea typeface="Calibri" panose="020F0502020204030204" pitchFamily="34" charset="0"/>
                          <a:cs typeface="Calibri" panose="020F0502020204030204" pitchFamily="34" charset="0"/>
                        </a:rPr>
                        <a:t>Fundada en 1917 (23 años de experiencia). Amplia experiencia en desarrollos en los ramos Residencial, Comercial, Hotelero e Industrial. Experiencia en construcción de obra pública y privada, tanto en edificación como urbanización e infraestructura. Actualmente desarrollando proyectos mixtos en Guadalajara, similares al propuesto. </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400" dirty="0">
                          <a:effectLst/>
                          <a:latin typeface="+mn-lt"/>
                          <a:ea typeface="Calibri" panose="020F0502020204030204" pitchFamily="34" charset="0"/>
                          <a:cs typeface="Calibri" panose="020F0502020204030204" pitchFamily="34" charset="0"/>
                        </a:rPr>
                        <a:t> </a:t>
                      </a:r>
                      <a:r>
                        <a:rPr lang="es-MX" sz="1400" dirty="0" smtClean="0">
                          <a:effectLst/>
                          <a:latin typeface="+mn-lt"/>
                          <a:ea typeface="Calibri" panose="020F0502020204030204" pitchFamily="34" charset="0"/>
                          <a:cs typeface="Calibri" panose="020F0502020204030204" pitchFamily="34" charset="0"/>
                        </a:rPr>
                        <a:t>Mexcorp</a:t>
                      </a:r>
                      <a:r>
                        <a:rPr lang="es-MX" sz="1400" dirty="0">
                          <a:effectLst/>
                          <a:latin typeface="+mn-lt"/>
                          <a:ea typeface="Calibri" panose="020F0502020204030204" pitchFamily="34" charset="0"/>
                          <a:cs typeface="Calibri" panose="020F0502020204030204" pitchFamily="34" charset="0"/>
                        </a:rPr>
                        <a:t>, empresa que forma parte del Grupo comercialmente conocido como Lonas Lorenzo. Empresa con mas de 40 años de experiencia en diseño y ejecución de proyectos, ha colaborado en proyectos de gran tamaño como centros comerciales, recintos deportivos, aeropuertos, habitacionales y hoteles en México, Centro y Sudamérica. </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96334203"/>
                  </a:ext>
                </a:extLst>
              </a:tr>
            </a:tbl>
          </a:graphicData>
        </a:graphic>
      </p:graphicFrame>
    </p:spTree>
    <p:extLst>
      <p:ext uri="{BB962C8B-B14F-4D97-AF65-F5344CB8AC3E}">
        <p14:creationId xmlns:p14="http://schemas.microsoft.com/office/powerpoint/2010/main" val="21233128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a:spLocks noGrp="1"/>
          </p:cNvSpPr>
          <p:nvPr>
            <p:ph type="ctrTitle" idx="4294967295"/>
          </p:nvPr>
        </p:nvSpPr>
        <p:spPr>
          <a:xfrm>
            <a:off x="1738647" y="14643"/>
            <a:ext cx="6735651" cy="693695"/>
          </a:xfrm>
          <a:prstGeom prst="rect">
            <a:avLst/>
          </a:prstGeom>
        </p:spPr>
        <p:txBody>
          <a:bodyPr>
            <a:noAutofit/>
          </a:bodyPr>
          <a:lstStyle/>
          <a:p>
            <a:pPr marL="0" algn="ctr"/>
            <a:r>
              <a:rPr lang="es-MX" sz="2400" b="1" dirty="0" smtClean="0">
                <a:solidFill>
                  <a:schemeClr val="bg1">
                    <a:lumMod val="95000"/>
                  </a:schemeClr>
                </a:solidFill>
              </a:rPr>
              <a:t>Estados Financieros  </a:t>
            </a:r>
            <a:br>
              <a:rPr lang="es-MX" sz="2400" b="1" dirty="0" smtClean="0">
                <a:solidFill>
                  <a:schemeClr val="bg1">
                    <a:lumMod val="95000"/>
                  </a:schemeClr>
                </a:solidFill>
              </a:rPr>
            </a:br>
            <a:r>
              <a:rPr lang="es-MX" sz="2400" b="1" dirty="0" smtClean="0">
                <a:solidFill>
                  <a:schemeClr val="bg1">
                    <a:lumMod val="95000"/>
                  </a:schemeClr>
                </a:solidFill>
              </a:rPr>
              <a:t>Comparativo a Diciembre 2020</a:t>
            </a:r>
            <a:endParaRPr lang="es-MX" sz="2400" b="1" dirty="0">
              <a:solidFill>
                <a:schemeClr val="bg1">
                  <a:lumMod val="95000"/>
                </a:schemeClr>
              </a:solidFill>
            </a:endParaRPr>
          </a:p>
        </p:txBody>
      </p:sp>
      <p:pic>
        <p:nvPicPr>
          <p:cNvPr id="15" name="9 Imagen" descr="Dctos.png">
            <a:hlinkClick r:id="rId2" action="ppaction://hlinkpres?slideindex=1&amp;slidetitle="/>
          </p:cNvPr>
          <p:cNvPicPr>
            <a:picLocks noChangeAspect="1"/>
          </p:cNvPicPr>
          <p:nvPr/>
        </p:nvPicPr>
        <p:blipFill>
          <a:blip r:embed="rId3" cstate="print"/>
          <a:stretch>
            <a:fillRect/>
          </a:stretch>
        </p:blipFill>
        <p:spPr>
          <a:xfrm>
            <a:off x="6850590" y="5687785"/>
            <a:ext cx="521386" cy="486837"/>
          </a:xfrm>
          <a:prstGeom prst="rect">
            <a:avLst/>
          </a:prstGeom>
        </p:spPr>
      </p:pic>
      <p:sp>
        <p:nvSpPr>
          <p:cNvPr id="16" name="17 CuadroTexto"/>
          <p:cNvSpPr txBox="1"/>
          <p:nvPr/>
        </p:nvSpPr>
        <p:spPr>
          <a:xfrm>
            <a:off x="6721788" y="6174622"/>
            <a:ext cx="778989" cy="400110"/>
          </a:xfrm>
          <a:prstGeom prst="rect">
            <a:avLst/>
          </a:prstGeom>
          <a:noFill/>
        </p:spPr>
        <p:txBody>
          <a:bodyPr wrap="square" rtlCol="0">
            <a:spAutoFit/>
          </a:bodyPr>
          <a:lstStyle/>
          <a:p>
            <a:pPr algn="ctr"/>
            <a:r>
              <a:rPr lang="es-MX" sz="1000" b="1" dirty="0" smtClean="0">
                <a:solidFill>
                  <a:schemeClr val="bg1">
                    <a:lumMod val="50000"/>
                  </a:schemeClr>
                </a:solidFill>
              </a:rPr>
              <a:t>Reserva Técnica</a:t>
            </a:r>
            <a:endParaRPr lang="es-MX" sz="1000" b="1" dirty="0">
              <a:solidFill>
                <a:schemeClr val="bg1">
                  <a:lumMod val="50000"/>
                </a:schemeClr>
              </a:solidFill>
            </a:endParaRPr>
          </a:p>
        </p:txBody>
      </p:sp>
      <p:pic>
        <p:nvPicPr>
          <p:cNvPr id="10" name="9 Imagen" descr="Dctos.png">
            <a:hlinkClick r:id="rId4" action="ppaction://hlinkfile"/>
          </p:cNvPr>
          <p:cNvPicPr>
            <a:picLocks noChangeAspect="1"/>
          </p:cNvPicPr>
          <p:nvPr/>
        </p:nvPicPr>
        <p:blipFill rotWithShape="1">
          <a:blip r:embed="rId3" cstate="print"/>
          <a:srcRect l="3310" t="3387" r="6864" b="4136"/>
          <a:stretch/>
        </p:blipFill>
        <p:spPr>
          <a:xfrm>
            <a:off x="7684820" y="5726335"/>
            <a:ext cx="466338" cy="448287"/>
          </a:xfrm>
          <a:prstGeom prst="rect">
            <a:avLst/>
          </a:prstGeom>
        </p:spPr>
      </p:pic>
      <p:sp>
        <p:nvSpPr>
          <p:cNvPr id="11" name="17 CuadroTexto"/>
          <p:cNvSpPr txBox="1"/>
          <p:nvPr/>
        </p:nvSpPr>
        <p:spPr>
          <a:xfrm>
            <a:off x="7500777" y="6174622"/>
            <a:ext cx="815931" cy="553998"/>
          </a:xfrm>
          <a:prstGeom prst="rect">
            <a:avLst/>
          </a:prstGeom>
          <a:noFill/>
        </p:spPr>
        <p:txBody>
          <a:bodyPr wrap="square" rtlCol="0">
            <a:spAutoFit/>
          </a:bodyPr>
          <a:lstStyle/>
          <a:p>
            <a:pPr algn="ctr"/>
            <a:r>
              <a:rPr lang="es-MX" sz="1000" b="1" dirty="0" smtClean="0">
                <a:solidFill>
                  <a:schemeClr val="bg1">
                    <a:lumMod val="50000"/>
                  </a:schemeClr>
                </a:solidFill>
              </a:rPr>
              <a:t>Resumen Ejecutivo Financiero</a:t>
            </a:r>
            <a:endParaRPr lang="es-MX" sz="1000" b="1" dirty="0">
              <a:solidFill>
                <a:schemeClr val="bg1">
                  <a:lumMod val="50000"/>
                </a:schemeClr>
              </a:solidFill>
            </a:endParaRPr>
          </a:p>
        </p:txBody>
      </p:sp>
      <p:sp>
        <p:nvSpPr>
          <p:cNvPr id="2" name="Marcador de número de diapositiva 1"/>
          <p:cNvSpPr>
            <a:spLocks noGrp="1"/>
          </p:cNvSpPr>
          <p:nvPr>
            <p:ph type="sldNum" sz="quarter" idx="12"/>
          </p:nvPr>
        </p:nvSpPr>
        <p:spPr/>
        <p:txBody>
          <a:bodyPr/>
          <a:lstStyle/>
          <a:p>
            <a:fld id="{CF5E58AE-96D2-45FC-96FE-2B21174429C3}" type="slidenum">
              <a:rPr lang="es-MX" smtClean="0"/>
              <a:t>5</a:t>
            </a:fld>
            <a:endParaRPr lang="es-MX" dirty="0"/>
          </a:p>
        </p:txBody>
      </p:sp>
      <p:pic>
        <p:nvPicPr>
          <p:cNvPr id="3" name="Imagen 2"/>
          <p:cNvPicPr>
            <a:picLocks noChangeAspect="1"/>
          </p:cNvPicPr>
          <p:nvPr/>
        </p:nvPicPr>
        <p:blipFill rotWithShape="1">
          <a:blip r:embed="rId5"/>
          <a:srcRect t="10498"/>
          <a:stretch/>
        </p:blipFill>
        <p:spPr>
          <a:xfrm>
            <a:off x="320452" y="1078891"/>
            <a:ext cx="8553098" cy="3717698"/>
          </a:xfrm>
          <a:prstGeom prst="rect">
            <a:avLst/>
          </a:prstGeom>
        </p:spPr>
      </p:pic>
    </p:spTree>
    <p:extLst>
      <p:ext uri="{BB962C8B-B14F-4D97-AF65-F5344CB8AC3E}">
        <p14:creationId xmlns:p14="http://schemas.microsoft.com/office/powerpoint/2010/main" val="265812897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4"/>
          </p:nvPr>
        </p:nvSpPr>
        <p:spPr>
          <a:xfrm>
            <a:off x="1758404" y="108527"/>
            <a:ext cx="7154562" cy="419100"/>
          </a:xfrm>
        </p:spPr>
        <p:txBody>
          <a:bodyPr/>
          <a:lstStyle/>
          <a:p>
            <a:r>
              <a:rPr lang="es-MX" dirty="0" smtClean="0">
                <a:solidFill>
                  <a:schemeClr val="bg1"/>
                </a:solidFill>
              </a:rPr>
              <a:t>Proyecto Magisterio – Puntos de Acuerdo</a:t>
            </a:r>
          </a:p>
        </p:txBody>
      </p:sp>
      <p:sp>
        <p:nvSpPr>
          <p:cNvPr id="4" name="Marcador de número de diapositiva 3"/>
          <p:cNvSpPr>
            <a:spLocks noGrp="1"/>
          </p:cNvSpPr>
          <p:nvPr>
            <p:ph type="sldNum" sz="quarter" idx="4"/>
          </p:nvPr>
        </p:nvSpPr>
        <p:spPr/>
        <p:txBody>
          <a:bodyPr/>
          <a:lstStyle/>
          <a:p>
            <a:fld id="{08DCC1CA-BC64-9342-9FC6-0A703FD15379}" type="slidenum">
              <a:rPr lang="en-US" smtClean="0"/>
              <a:pPr/>
              <a:t>59</a:t>
            </a:fld>
            <a:endParaRPr lang="en-US" dirty="0"/>
          </a:p>
        </p:txBody>
      </p:sp>
      <p:sp>
        <p:nvSpPr>
          <p:cNvPr id="6" name="Rectangle 1"/>
          <p:cNvSpPr>
            <a:spLocks noGrp="1" noChangeArrowheads="1"/>
          </p:cNvSpPr>
          <p:nvPr>
            <p:ph type="body" sz="quarter" idx="15"/>
          </p:nvPr>
        </p:nvSpPr>
        <p:spPr bwMode="auto">
          <a:xfrm>
            <a:off x="192506" y="944209"/>
            <a:ext cx="8720460" cy="5278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42900" lvl="0" indent="-342900">
              <a:lnSpc>
                <a:spcPct val="107000"/>
              </a:lnSpc>
              <a:spcAft>
                <a:spcPts val="800"/>
              </a:spcAft>
              <a:buFont typeface="+mj-lt"/>
              <a:buAutoNum type="arabicPeriod" startAt="3"/>
            </a:pPr>
            <a:r>
              <a:rPr lang="es-MX" sz="1600" b="1" dirty="0">
                <a:ea typeface="Calibri" panose="020F0502020204030204" pitchFamily="34" charset="0"/>
                <a:cs typeface="Calibri" panose="020F0502020204030204" pitchFamily="34" charset="0"/>
              </a:rPr>
              <a:t>En el apartado “</a:t>
            </a:r>
            <a:r>
              <a:rPr lang="es-MX" sz="1600" b="1" i="1" dirty="0">
                <a:ea typeface="Calibri" panose="020F0502020204030204" pitchFamily="34" charset="0"/>
                <a:cs typeface="Calibri" panose="020F0502020204030204" pitchFamily="34" charset="0"/>
              </a:rPr>
              <a:t>propuesta de negocio</a:t>
            </a:r>
            <a:r>
              <a:rPr lang="es-MX" sz="1600" b="1" dirty="0">
                <a:ea typeface="Calibri" panose="020F0502020204030204" pitchFamily="34" charset="0"/>
                <a:cs typeface="Calibri" panose="020F0502020204030204" pitchFamily="34" charset="0"/>
              </a:rPr>
              <a:t>” respecto del punto que se refiere a la cantidad sobre la que está valuado el terreno que se aportará, existe una precisión que resulta necesaria y que es agregar la palabra “pesos” y eliminar la palabra “valuado en”, por lo que se propone modificar la redacción en ese sentido.</a:t>
            </a:r>
            <a:endParaRPr lang="es-MX" sz="1600" dirty="0">
              <a:ea typeface="Calibri" panose="020F0502020204030204" pitchFamily="34" charset="0"/>
              <a:cs typeface="Times New Roman" panose="02020603050405020304" pitchFamily="18" charset="0"/>
            </a:endParaRPr>
          </a:p>
          <a:p>
            <a:pPr lvl="1" indent="0" defTabSz="914400" eaLnBrk="0" fontAlgn="base" hangingPunct="0">
              <a:lnSpc>
                <a:spcPct val="150000"/>
              </a:lnSpc>
              <a:spcBef>
                <a:spcPct val="0"/>
              </a:spcBef>
              <a:spcAft>
                <a:spcPct val="0"/>
              </a:spcAft>
              <a:buFontTx/>
              <a:buNone/>
            </a:pPr>
            <a:r>
              <a:rPr kumimoji="0" lang="es-MX" altLang="es-MX" sz="1600" b="0" i="0" u="none" strike="noStrike" cap="none" normalizeH="0" baseline="0" dirty="0" smtClean="0">
                <a:ln>
                  <a:noFill/>
                </a:ln>
                <a:solidFill>
                  <a:schemeClr val="tx1"/>
                </a:solidFill>
                <a:effectLst/>
                <a:ea typeface="Calibri" panose="020F0502020204030204" pitchFamily="34" charset="0"/>
                <a:cs typeface="Calibri" panose="020F0502020204030204" pitchFamily="34" charset="0"/>
              </a:rPr>
              <a:t>Derivado de lo anterior se propone eliminar y añadir al texto aprobado como sigue:</a:t>
            </a:r>
          </a:p>
          <a:p>
            <a:pPr lvl="1" indent="0" defTabSz="914400" eaLnBrk="0" fontAlgn="base" hangingPunct="0">
              <a:lnSpc>
                <a:spcPct val="100000"/>
              </a:lnSpc>
              <a:spcBef>
                <a:spcPct val="0"/>
              </a:spcBef>
              <a:spcAft>
                <a:spcPct val="0"/>
              </a:spcAft>
              <a:buFontTx/>
              <a:buNone/>
            </a:pPr>
            <a:endParaRPr lang="es-MX" altLang="es-MX" sz="1600" dirty="0">
              <a:solidFill>
                <a:schemeClr val="tx1"/>
              </a:solidFill>
              <a:ea typeface="Calibri" panose="020F0502020204030204" pitchFamily="34" charset="0"/>
              <a:cs typeface="Calibri" panose="020F0502020204030204" pitchFamily="34" charset="0"/>
            </a:endParaRPr>
          </a:p>
          <a:p>
            <a:pPr lvl="1" indent="0" defTabSz="914400" eaLnBrk="0" fontAlgn="base" hangingPunct="0">
              <a:lnSpc>
                <a:spcPct val="100000"/>
              </a:lnSpc>
              <a:spcBef>
                <a:spcPct val="0"/>
              </a:spcBef>
              <a:spcAft>
                <a:spcPct val="0"/>
              </a:spcAft>
              <a:buFontTx/>
              <a:buNone/>
            </a:pPr>
            <a:endParaRPr kumimoji="0" lang="es-MX" altLang="es-MX" sz="1600" b="0" i="0" u="none" strike="noStrike" cap="none" normalizeH="0" baseline="0" dirty="0" smtClean="0">
              <a:ln>
                <a:noFill/>
              </a:ln>
              <a:solidFill>
                <a:schemeClr val="tx1"/>
              </a:solidFill>
              <a:effectLst/>
              <a:ea typeface="Calibri" panose="020F0502020204030204" pitchFamily="34" charset="0"/>
              <a:cs typeface="Calibri" panose="020F0502020204030204" pitchFamily="34" charset="0"/>
            </a:endParaRPr>
          </a:p>
          <a:p>
            <a:pPr lvl="1" indent="0" defTabSz="914400" eaLnBrk="0" fontAlgn="base" hangingPunct="0">
              <a:lnSpc>
                <a:spcPct val="100000"/>
              </a:lnSpc>
              <a:spcBef>
                <a:spcPct val="0"/>
              </a:spcBef>
              <a:spcAft>
                <a:spcPct val="0"/>
              </a:spcAft>
              <a:buFontTx/>
              <a:buNone/>
            </a:pPr>
            <a:endParaRPr lang="es-MX" altLang="es-MX" sz="1600" dirty="0">
              <a:solidFill>
                <a:schemeClr val="tx1"/>
              </a:solidFill>
              <a:ea typeface="Calibri" panose="020F0502020204030204" pitchFamily="34" charset="0"/>
              <a:cs typeface="Calibri" panose="020F0502020204030204" pitchFamily="34" charset="0"/>
            </a:endParaRPr>
          </a:p>
          <a:p>
            <a:pPr lvl="1" indent="0" defTabSz="914400" eaLnBrk="0" fontAlgn="base" hangingPunct="0">
              <a:lnSpc>
                <a:spcPct val="100000"/>
              </a:lnSpc>
              <a:spcBef>
                <a:spcPct val="0"/>
              </a:spcBef>
              <a:spcAft>
                <a:spcPct val="0"/>
              </a:spcAft>
              <a:buFontTx/>
              <a:buNone/>
            </a:pPr>
            <a:endParaRPr kumimoji="0" lang="es-MX" altLang="es-MX" sz="1600" b="0" i="0" u="none" strike="noStrike" cap="none" normalizeH="0" baseline="0" dirty="0" smtClean="0">
              <a:ln>
                <a:noFill/>
              </a:ln>
              <a:solidFill>
                <a:schemeClr val="tx1"/>
              </a:solidFill>
              <a:effectLst/>
              <a:ea typeface="Calibri" panose="020F0502020204030204" pitchFamily="34" charset="0"/>
              <a:cs typeface="Calibri" panose="020F0502020204030204" pitchFamily="34" charset="0"/>
            </a:endParaRPr>
          </a:p>
          <a:p>
            <a:pPr lvl="1" indent="0" defTabSz="914400" eaLnBrk="0" fontAlgn="base" hangingPunct="0">
              <a:lnSpc>
                <a:spcPct val="100000"/>
              </a:lnSpc>
              <a:spcBef>
                <a:spcPct val="0"/>
              </a:spcBef>
              <a:spcAft>
                <a:spcPct val="0"/>
              </a:spcAft>
              <a:buFontTx/>
              <a:buNone/>
            </a:pPr>
            <a:endParaRPr kumimoji="0" lang="es-MX" altLang="es-MX" sz="1600" b="0" i="0" u="none" strike="noStrike" cap="none" normalizeH="0" baseline="0" dirty="0" smtClean="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kumimoji="0" lang="es-MX" altLang="es-MX" sz="1600" b="0" i="0" u="none" strike="noStrike" cap="none" normalizeH="0" baseline="0" dirty="0" smtClean="0">
              <a:ln>
                <a:noFill/>
              </a:ln>
              <a:solidFill>
                <a:schemeClr val="tx1"/>
              </a:solidFill>
              <a:effectLst/>
            </a:endParaRPr>
          </a:p>
          <a:p>
            <a:pPr lvl="1" indent="0" defTabSz="914400">
              <a:lnSpc>
                <a:spcPct val="100000"/>
              </a:lnSpc>
            </a:pPr>
            <a:r>
              <a:rPr lang="es-MX" sz="1600" dirty="0" smtClean="0"/>
              <a:t>En </a:t>
            </a:r>
            <a:r>
              <a:rPr lang="es-MX" sz="1600" dirty="0"/>
              <a:t>ese sentido, se propone la adición en los términos propuestos y se somete a la aprobación del Consejo Directivo</a:t>
            </a:r>
            <a:r>
              <a:rPr lang="es-MX" sz="1600" dirty="0" smtClean="0"/>
              <a:t>.</a:t>
            </a:r>
          </a:p>
          <a:p>
            <a:pPr>
              <a:lnSpc>
                <a:spcPct val="107000"/>
              </a:lnSpc>
              <a:spcAft>
                <a:spcPts val="800"/>
              </a:spcAft>
            </a:pPr>
            <a:r>
              <a:rPr lang="es-MX" sz="1600" b="1" dirty="0">
                <a:ea typeface="Calibri" panose="020F0502020204030204" pitchFamily="34" charset="0"/>
                <a:cs typeface="Calibri" panose="020F0502020204030204" pitchFamily="34" charset="0"/>
              </a:rPr>
              <a:t>Justificación del cambio</a:t>
            </a:r>
            <a:endParaRPr lang="es-MX" sz="1600" dirty="0">
              <a:ea typeface="Calibri" panose="020F0502020204030204" pitchFamily="34" charset="0"/>
              <a:cs typeface="Times New Roman" panose="02020603050405020304" pitchFamily="18" charset="0"/>
            </a:endParaRPr>
          </a:p>
          <a:p>
            <a:pPr>
              <a:lnSpc>
                <a:spcPct val="107000"/>
              </a:lnSpc>
              <a:spcAft>
                <a:spcPts val="800"/>
              </a:spcAft>
            </a:pPr>
            <a:r>
              <a:rPr lang="es-MX" sz="1600" dirty="0">
                <a:ea typeface="Calibri" panose="020F0502020204030204" pitchFamily="34" charset="0"/>
                <a:cs typeface="Calibri" panose="020F0502020204030204" pitchFamily="34" charset="0"/>
              </a:rPr>
              <a:t>IPEJAL no cuenta con un avalúo en esa cantidad. El acuerdo con el desarrollador fue el aportarse en ese valor, pero es necesario precisar la redacción para evitar controversias futuras.</a:t>
            </a:r>
            <a:endParaRPr lang="es-MX" sz="1600" dirty="0">
              <a:ea typeface="Calibri" panose="020F0502020204030204" pitchFamily="34" charset="0"/>
              <a:cs typeface="Times New Roman" panose="02020603050405020304" pitchFamily="18" charset="0"/>
            </a:endParaRPr>
          </a:p>
          <a:p>
            <a:pPr defTabSz="914400">
              <a:lnSpc>
                <a:spcPct val="100000"/>
              </a:lnSpc>
            </a:pPr>
            <a:endParaRPr lang="es-MX" sz="1600" dirty="0"/>
          </a:p>
        </p:txBody>
      </p:sp>
      <p:graphicFrame>
        <p:nvGraphicFramePr>
          <p:cNvPr id="3" name="Tabla 2"/>
          <p:cNvGraphicFramePr>
            <a:graphicFrameLocks noGrp="1"/>
          </p:cNvGraphicFramePr>
          <p:nvPr>
            <p:extLst>
              <p:ext uri="{D42A27DB-BD31-4B8C-83A1-F6EECF244321}">
                <p14:modId xmlns:p14="http://schemas.microsoft.com/office/powerpoint/2010/main" val="3746371354"/>
              </p:ext>
            </p:extLst>
          </p:nvPr>
        </p:nvGraphicFramePr>
        <p:xfrm>
          <a:off x="586325" y="2624034"/>
          <a:ext cx="7932822" cy="903034"/>
        </p:xfrm>
        <a:graphic>
          <a:graphicData uri="http://schemas.openxmlformats.org/drawingml/2006/table">
            <a:tbl>
              <a:tblPr firstRow="1" firstCol="1" bandRow="1"/>
              <a:tblGrid>
                <a:gridCol w="3966411">
                  <a:extLst>
                    <a:ext uri="{9D8B030D-6E8A-4147-A177-3AD203B41FA5}">
                      <a16:colId xmlns:a16="http://schemas.microsoft.com/office/drawing/2014/main" val="3500008347"/>
                    </a:ext>
                  </a:extLst>
                </a:gridCol>
                <a:gridCol w="3966411">
                  <a:extLst>
                    <a:ext uri="{9D8B030D-6E8A-4147-A177-3AD203B41FA5}">
                      <a16:colId xmlns:a16="http://schemas.microsoft.com/office/drawing/2014/main" val="3198264138"/>
                    </a:ext>
                  </a:extLst>
                </a:gridCol>
              </a:tblGrid>
              <a:tr h="0">
                <a:tc>
                  <a:txBody>
                    <a:bodyPr/>
                    <a:lstStyle/>
                    <a:p>
                      <a:pPr algn="ctr">
                        <a:lnSpc>
                          <a:spcPct val="107000"/>
                        </a:lnSpc>
                        <a:spcAft>
                          <a:spcPts val="0"/>
                        </a:spcAft>
                      </a:pPr>
                      <a:r>
                        <a:rPr lang="es-MX" sz="1400" b="1" dirty="0">
                          <a:effectLst/>
                          <a:latin typeface="+mn-lt"/>
                          <a:ea typeface="Calibri" panose="020F0502020204030204" pitchFamily="34" charset="0"/>
                          <a:cs typeface="Calibri" panose="020F0502020204030204" pitchFamily="34" charset="0"/>
                        </a:rPr>
                        <a:t>Texto aprobado en la sesión 5/2020</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400" b="1" dirty="0">
                          <a:effectLst/>
                          <a:latin typeface="+mn-lt"/>
                          <a:ea typeface="Calibri" panose="020F0502020204030204" pitchFamily="34" charset="0"/>
                          <a:cs typeface="Calibri" panose="020F0502020204030204" pitchFamily="34" charset="0"/>
                        </a:rPr>
                        <a:t>Texto propuesto con la eliminación y adición propuesta</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7853618"/>
                  </a:ext>
                </a:extLst>
              </a:tr>
              <a:tr h="0">
                <a:tc>
                  <a:txBody>
                    <a:bodyPr/>
                    <a:lstStyle/>
                    <a:p>
                      <a:pPr algn="just">
                        <a:lnSpc>
                          <a:spcPct val="107000"/>
                        </a:lnSpc>
                        <a:spcAft>
                          <a:spcPts val="0"/>
                        </a:spcAft>
                      </a:pPr>
                      <a:r>
                        <a:rPr lang="es-MX" sz="1400" dirty="0">
                          <a:effectLst/>
                          <a:latin typeface="+mn-lt"/>
                          <a:ea typeface="Calibri" panose="020F0502020204030204" pitchFamily="34" charset="0"/>
                          <a:cs typeface="Calibri" panose="020F0502020204030204" pitchFamily="34" charset="0"/>
                        </a:rPr>
                        <a:t> </a:t>
                      </a:r>
                      <a:r>
                        <a:rPr lang="es-MX" sz="1400" dirty="0" smtClean="0">
                          <a:effectLst/>
                          <a:latin typeface="+mn-lt"/>
                          <a:ea typeface="Calibri" panose="020F0502020204030204" pitchFamily="34" charset="0"/>
                          <a:cs typeface="Calibri" panose="020F0502020204030204" pitchFamily="34" charset="0"/>
                        </a:rPr>
                        <a:t>IPEJAL </a:t>
                      </a:r>
                      <a:r>
                        <a:rPr lang="es-MX" sz="1400" dirty="0">
                          <a:effectLst/>
                          <a:latin typeface="+mn-lt"/>
                          <a:ea typeface="Calibri" panose="020F0502020204030204" pitchFamily="34" charset="0"/>
                          <a:cs typeface="Calibri" panose="020F0502020204030204" pitchFamily="34" charset="0"/>
                        </a:rPr>
                        <a:t>aporta terreno (valuado de 75,000,000.00</a:t>
                      </a:r>
                      <a:r>
                        <a:rPr lang="es-MX" sz="1400" dirty="0" smtClean="0">
                          <a:effectLst/>
                          <a:latin typeface="+mn-lt"/>
                          <a:ea typeface="Calibri" panose="020F0502020204030204" pitchFamily="34" charset="0"/>
                          <a:cs typeface="Calibri" panose="020F0502020204030204" pitchFamily="34" charset="0"/>
                        </a:rPr>
                        <a:t>)</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400" dirty="0">
                          <a:effectLst/>
                          <a:latin typeface="+mn-lt"/>
                          <a:ea typeface="Calibri" panose="020F0502020204030204" pitchFamily="34" charset="0"/>
                          <a:cs typeface="Calibri" panose="020F0502020204030204" pitchFamily="34" charset="0"/>
                        </a:rPr>
                        <a:t> </a:t>
                      </a:r>
                      <a:r>
                        <a:rPr lang="es-MX" sz="1400" dirty="0" smtClean="0">
                          <a:effectLst/>
                          <a:latin typeface="+mn-lt"/>
                          <a:ea typeface="Calibri" panose="020F0502020204030204" pitchFamily="34" charset="0"/>
                          <a:cs typeface="Calibri" panose="020F0502020204030204" pitchFamily="34" charset="0"/>
                        </a:rPr>
                        <a:t>IPEJAL </a:t>
                      </a:r>
                      <a:r>
                        <a:rPr lang="es-MX" sz="1400" dirty="0">
                          <a:effectLst/>
                          <a:latin typeface="+mn-lt"/>
                          <a:ea typeface="Calibri" panose="020F0502020204030204" pitchFamily="34" charset="0"/>
                          <a:cs typeface="Calibri" panose="020F0502020204030204" pitchFamily="34" charset="0"/>
                        </a:rPr>
                        <a:t>aporta terreno en un valor de $75,000,000.00 pesos</a:t>
                      </a:r>
                      <a:endParaRPr lang="es-MX"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58222320"/>
                  </a:ext>
                </a:extLst>
              </a:tr>
            </a:tbl>
          </a:graphicData>
        </a:graphic>
      </p:graphicFrame>
    </p:spTree>
    <p:extLst>
      <p:ext uri="{BB962C8B-B14F-4D97-AF65-F5344CB8AC3E}">
        <p14:creationId xmlns:p14="http://schemas.microsoft.com/office/powerpoint/2010/main" val="91656686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4"/>
          </p:nvPr>
        </p:nvSpPr>
        <p:spPr>
          <a:xfrm>
            <a:off x="1758404" y="108527"/>
            <a:ext cx="7154562" cy="419100"/>
          </a:xfrm>
        </p:spPr>
        <p:txBody>
          <a:bodyPr/>
          <a:lstStyle/>
          <a:p>
            <a:r>
              <a:rPr lang="es-MX" dirty="0" smtClean="0">
                <a:solidFill>
                  <a:schemeClr val="bg1"/>
                </a:solidFill>
              </a:rPr>
              <a:t>Proyecto Magisterio – Puntos de Acuerdo</a:t>
            </a:r>
          </a:p>
        </p:txBody>
      </p:sp>
      <p:sp>
        <p:nvSpPr>
          <p:cNvPr id="4" name="Marcador de número de diapositiva 3"/>
          <p:cNvSpPr>
            <a:spLocks noGrp="1"/>
          </p:cNvSpPr>
          <p:nvPr>
            <p:ph type="sldNum" sz="quarter" idx="4"/>
          </p:nvPr>
        </p:nvSpPr>
        <p:spPr/>
        <p:txBody>
          <a:bodyPr/>
          <a:lstStyle/>
          <a:p>
            <a:fld id="{08DCC1CA-BC64-9342-9FC6-0A703FD15379}" type="slidenum">
              <a:rPr lang="en-US" smtClean="0"/>
              <a:pPr/>
              <a:t>60</a:t>
            </a:fld>
            <a:endParaRPr lang="en-US" dirty="0"/>
          </a:p>
        </p:txBody>
      </p:sp>
      <p:sp>
        <p:nvSpPr>
          <p:cNvPr id="6" name="Rectangle 1"/>
          <p:cNvSpPr>
            <a:spLocks noGrp="1" noChangeArrowheads="1"/>
          </p:cNvSpPr>
          <p:nvPr>
            <p:ph type="body" sz="quarter" idx="15"/>
          </p:nvPr>
        </p:nvSpPr>
        <p:spPr bwMode="auto">
          <a:xfrm>
            <a:off x="192506" y="803805"/>
            <a:ext cx="8720460" cy="5603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42900" lvl="0" indent="-342900">
              <a:lnSpc>
                <a:spcPct val="107000"/>
              </a:lnSpc>
              <a:spcAft>
                <a:spcPts val="800"/>
              </a:spcAft>
              <a:buFont typeface="+mj-lt"/>
              <a:buAutoNum type="arabicPeriod" startAt="4"/>
            </a:pPr>
            <a:r>
              <a:rPr lang="es-MX" sz="1200" b="1" dirty="0">
                <a:ea typeface="Calibri" panose="020F0502020204030204" pitchFamily="34" charset="0"/>
                <a:cs typeface="Calibri" panose="020F0502020204030204" pitchFamily="34" charset="0"/>
              </a:rPr>
              <a:t>En el apartado “</a:t>
            </a:r>
            <a:r>
              <a:rPr lang="es-MX" sz="1200" b="1" i="1" dirty="0">
                <a:ea typeface="Calibri" panose="020F0502020204030204" pitchFamily="34" charset="0"/>
                <a:cs typeface="Calibri" panose="020F0502020204030204" pitchFamily="34" charset="0"/>
              </a:rPr>
              <a:t>propuesta de negocio</a:t>
            </a:r>
            <a:r>
              <a:rPr lang="es-MX" sz="1200" b="1" dirty="0">
                <a:ea typeface="Calibri" panose="020F0502020204030204" pitchFamily="34" charset="0"/>
                <a:cs typeface="Calibri" panose="020F0502020204030204" pitchFamily="34" charset="0"/>
              </a:rPr>
              <a:t>” respecto del punto que se refiere a la aportación del socio Desarrollador con el cual se ejecutará el Fideicomiso respectivo, quedo asentado en el acta que dicha aportación sería en capital o flujo, debiendo ser lo correcto aportación en capital y/o en especie, entendiéndose como especie: Ejecución de trabajos, ingenierías, proyectos, materiales, personal, entre otros.</a:t>
            </a:r>
            <a:endParaRPr lang="es-MX" sz="1200" dirty="0">
              <a:ea typeface="Calibri" panose="020F0502020204030204" pitchFamily="34" charset="0"/>
              <a:cs typeface="Times New Roman" panose="02020603050405020304" pitchFamily="18" charset="0"/>
            </a:endParaRPr>
          </a:p>
          <a:p>
            <a:pPr lvl="1" indent="0" defTabSz="914400" eaLnBrk="0" fontAlgn="base" hangingPunct="0">
              <a:lnSpc>
                <a:spcPct val="150000"/>
              </a:lnSpc>
              <a:spcBef>
                <a:spcPct val="0"/>
              </a:spcBef>
              <a:spcAft>
                <a:spcPct val="0"/>
              </a:spcAft>
              <a:buNone/>
            </a:pPr>
            <a:r>
              <a:rPr lang="es-MX" altLang="es-MX" sz="1200" dirty="0">
                <a:solidFill>
                  <a:schemeClr val="tx1"/>
                </a:solidFill>
                <a:ea typeface="Calibri" panose="020F0502020204030204" pitchFamily="34" charset="0"/>
                <a:cs typeface="Calibri" panose="020F0502020204030204" pitchFamily="34" charset="0"/>
              </a:rPr>
              <a:t>Derivado de lo anterior se propone añadir al texto aprobado como sigue</a:t>
            </a:r>
            <a:r>
              <a:rPr lang="es-MX" altLang="es-MX" sz="1200" dirty="0" smtClean="0">
                <a:solidFill>
                  <a:schemeClr val="tx1"/>
                </a:solidFill>
                <a:ea typeface="Calibri" panose="020F0502020204030204" pitchFamily="34" charset="0"/>
                <a:cs typeface="Calibri" panose="020F0502020204030204" pitchFamily="34" charset="0"/>
              </a:rPr>
              <a:t>:</a:t>
            </a:r>
            <a:endParaRPr kumimoji="0" lang="es-MX" altLang="es-MX" sz="1200" b="0" i="0" u="none" strike="noStrike" cap="none" normalizeH="0" baseline="0" dirty="0" smtClean="0">
              <a:ln>
                <a:noFill/>
              </a:ln>
              <a:solidFill>
                <a:schemeClr val="tx1"/>
              </a:solidFill>
              <a:effectLst/>
              <a:ea typeface="Calibri" panose="020F0502020204030204" pitchFamily="34" charset="0"/>
              <a:cs typeface="Calibri" panose="020F0502020204030204" pitchFamily="34" charset="0"/>
            </a:endParaRPr>
          </a:p>
          <a:p>
            <a:pPr marL="342900" lvl="0" indent="-342900">
              <a:lnSpc>
                <a:spcPct val="107000"/>
              </a:lnSpc>
              <a:spcAft>
                <a:spcPts val="800"/>
              </a:spcAft>
              <a:buFont typeface="Calibri" panose="020F0502020204030204" pitchFamily="34" charset="0"/>
              <a:buChar char="-"/>
            </a:pPr>
            <a:r>
              <a:rPr lang="es-MX" sz="1200" dirty="0" smtClean="0">
                <a:ea typeface="Calibri" panose="020F0502020204030204" pitchFamily="34" charset="0"/>
                <a:cs typeface="Calibri" panose="020F0502020204030204" pitchFamily="34" charset="0"/>
              </a:rPr>
              <a:t>En el apartado “</a:t>
            </a:r>
            <a:r>
              <a:rPr lang="es-MX" sz="1200" i="1" dirty="0" smtClean="0">
                <a:ea typeface="Calibri" panose="020F0502020204030204" pitchFamily="34" charset="0"/>
                <a:cs typeface="Calibri" panose="020F0502020204030204" pitchFamily="34" charset="0"/>
              </a:rPr>
              <a:t>propuesta de negocio</a:t>
            </a:r>
            <a:r>
              <a:rPr lang="es-MX" sz="1200" dirty="0" smtClean="0">
                <a:ea typeface="Calibri" panose="020F0502020204030204" pitchFamily="34" charset="0"/>
                <a:cs typeface="Calibri" panose="020F0502020204030204" pitchFamily="34" charset="0"/>
              </a:rPr>
              <a:t>” respecto del punto que se refiere a la aportación del socio Desarrollador con el cual se ejecutará el Fideicomiso respectivo, quedo asentado en el acta que dicha aportación sería en capital o flujo, debiendo ser lo correcto aportación en capital y/o en especie, entendiéndose como especie: Ejecución de trabajos, ingenierías, proyectos, materiales, personal, entre otros.</a:t>
            </a:r>
          </a:p>
          <a:p>
            <a:pPr lvl="1" indent="0" defTabSz="914400" eaLnBrk="0" fontAlgn="base" hangingPunct="0">
              <a:lnSpc>
                <a:spcPct val="100000"/>
              </a:lnSpc>
              <a:spcBef>
                <a:spcPct val="0"/>
              </a:spcBef>
              <a:spcAft>
                <a:spcPct val="0"/>
              </a:spcAft>
              <a:buFontTx/>
              <a:buNone/>
            </a:pPr>
            <a:endParaRPr kumimoji="0" lang="es-MX" altLang="es-MX" sz="1200" b="0" i="0" u="none" strike="noStrike" cap="none" normalizeH="0" baseline="0" dirty="0" smtClean="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kumimoji="0" lang="es-MX" altLang="es-MX" sz="1200" b="0" i="0" u="none" strike="noStrike" cap="none" normalizeH="0" baseline="0" dirty="0" smtClean="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lang="es-MX" altLang="es-MX" sz="1200" dirty="0">
              <a:solidFill>
                <a:schemeClr val="tx1"/>
              </a:solidFill>
            </a:endParaRPr>
          </a:p>
          <a:p>
            <a:pPr lvl="1" indent="0" defTabSz="914400" eaLnBrk="0" fontAlgn="base" hangingPunct="0">
              <a:lnSpc>
                <a:spcPct val="100000"/>
              </a:lnSpc>
              <a:spcBef>
                <a:spcPct val="0"/>
              </a:spcBef>
              <a:spcAft>
                <a:spcPct val="0"/>
              </a:spcAft>
              <a:buFontTx/>
              <a:buNone/>
            </a:pPr>
            <a:endParaRPr kumimoji="0" lang="es-MX" altLang="es-MX" sz="1200" b="0" i="0" u="none" strike="noStrike" cap="none" normalizeH="0" baseline="0" dirty="0" smtClean="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kumimoji="0" lang="es-MX" altLang="es-MX" sz="1200" b="0" i="0" u="none" strike="noStrike" cap="none" normalizeH="0" baseline="0" dirty="0" smtClean="0">
              <a:ln>
                <a:noFill/>
              </a:ln>
              <a:solidFill>
                <a:schemeClr val="tx1"/>
              </a:solidFill>
              <a:effectLst/>
            </a:endParaRPr>
          </a:p>
          <a:p>
            <a:pPr lvl="1" indent="0" defTabSz="914400" eaLnBrk="0" fontAlgn="base" hangingPunct="0">
              <a:lnSpc>
                <a:spcPct val="100000"/>
              </a:lnSpc>
              <a:spcBef>
                <a:spcPct val="0"/>
              </a:spcBef>
              <a:spcAft>
                <a:spcPct val="0"/>
              </a:spcAft>
              <a:buFontTx/>
              <a:buNone/>
            </a:pPr>
            <a:endParaRPr lang="es-MX" altLang="es-MX" sz="1200" dirty="0">
              <a:solidFill>
                <a:schemeClr val="tx1"/>
              </a:solidFill>
            </a:endParaRPr>
          </a:p>
          <a:p>
            <a:pPr lvl="1" indent="0" defTabSz="914400" eaLnBrk="0" fontAlgn="base" hangingPunct="0">
              <a:lnSpc>
                <a:spcPct val="100000"/>
              </a:lnSpc>
              <a:spcBef>
                <a:spcPct val="0"/>
              </a:spcBef>
              <a:spcAft>
                <a:spcPct val="0"/>
              </a:spcAft>
              <a:buFontTx/>
              <a:buNone/>
            </a:pPr>
            <a:endParaRPr kumimoji="0" lang="es-MX" altLang="es-MX" sz="1200" b="0" i="0" u="none" strike="noStrike" cap="none" normalizeH="0" baseline="0" dirty="0" smtClean="0">
              <a:ln>
                <a:noFill/>
              </a:ln>
              <a:solidFill>
                <a:schemeClr val="tx1"/>
              </a:solidFill>
              <a:effectLst/>
            </a:endParaRPr>
          </a:p>
          <a:p>
            <a:pPr lvl="1" indent="0" defTabSz="914400">
              <a:lnSpc>
                <a:spcPct val="100000"/>
              </a:lnSpc>
            </a:pPr>
            <a:r>
              <a:rPr lang="es-MX" sz="1200" dirty="0" smtClean="0"/>
              <a:t>En </a:t>
            </a:r>
            <a:r>
              <a:rPr lang="es-MX" sz="1200" dirty="0"/>
              <a:t>ese sentido, se propone la adición en los términos propuestos y se somete a la aprobación del Consejo Directivo</a:t>
            </a:r>
            <a:r>
              <a:rPr lang="es-MX" sz="1200" dirty="0" smtClean="0"/>
              <a:t>.</a:t>
            </a:r>
          </a:p>
          <a:p>
            <a:r>
              <a:rPr lang="es-MX" sz="1200" b="1" dirty="0" smtClean="0"/>
              <a:t>Justificación </a:t>
            </a:r>
            <a:r>
              <a:rPr lang="es-MX" sz="1200" b="1" dirty="0"/>
              <a:t>de la adición</a:t>
            </a:r>
            <a:endParaRPr lang="es-MX" sz="1200" dirty="0"/>
          </a:p>
          <a:p>
            <a:pPr lvl="1"/>
            <a:r>
              <a:rPr lang="es-MX" sz="1200" dirty="0"/>
              <a:t>Permite al desarrollador operar el proyecto de una manera mucho más eficiente ya que el aportar capital o flujo al Fideicomiso y que posteriormente este le sea devuelto al desarrollador para invertirlo en el proyecto encarece costos y retrasa la obra. </a:t>
            </a:r>
          </a:p>
          <a:p>
            <a:pPr lvl="1"/>
            <a:r>
              <a:rPr lang="es-MX" sz="1200" dirty="0"/>
              <a:t>¿Afectación al modelo de negocio aprobado? NO</a:t>
            </a:r>
          </a:p>
          <a:p>
            <a:r>
              <a:rPr lang="es-MX" sz="1200" dirty="0"/>
              <a:t>Ya que se puede revisar que cumpla con las cantidades que debe aportar, por medio de los reportes mensuales que rendirá al Comité Técnico, el cual contendrá todo el soporte documental y contable de las aportaciones. Mismo que será revisado por el auditor externo y aprobado por el Comité Técnico del Fideicomiso.</a:t>
            </a:r>
          </a:p>
        </p:txBody>
      </p:sp>
      <p:graphicFrame>
        <p:nvGraphicFramePr>
          <p:cNvPr id="5" name="Tabla 4"/>
          <p:cNvGraphicFramePr>
            <a:graphicFrameLocks noGrp="1"/>
          </p:cNvGraphicFramePr>
          <p:nvPr>
            <p:extLst>
              <p:ext uri="{D42A27DB-BD31-4B8C-83A1-F6EECF244321}">
                <p14:modId xmlns:p14="http://schemas.microsoft.com/office/powerpoint/2010/main" val="1580238778"/>
              </p:ext>
            </p:extLst>
          </p:nvPr>
        </p:nvGraphicFramePr>
        <p:xfrm>
          <a:off x="481262" y="3135530"/>
          <a:ext cx="8205538" cy="961263"/>
        </p:xfrm>
        <a:graphic>
          <a:graphicData uri="http://schemas.openxmlformats.org/drawingml/2006/table">
            <a:tbl>
              <a:tblPr firstRow="1" firstCol="1" bandRow="1"/>
              <a:tblGrid>
                <a:gridCol w="4102769">
                  <a:extLst>
                    <a:ext uri="{9D8B030D-6E8A-4147-A177-3AD203B41FA5}">
                      <a16:colId xmlns:a16="http://schemas.microsoft.com/office/drawing/2014/main" val="260161596"/>
                    </a:ext>
                  </a:extLst>
                </a:gridCol>
                <a:gridCol w="4102769">
                  <a:extLst>
                    <a:ext uri="{9D8B030D-6E8A-4147-A177-3AD203B41FA5}">
                      <a16:colId xmlns:a16="http://schemas.microsoft.com/office/drawing/2014/main" val="2157240344"/>
                    </a:ext>
                  </a:extLst>
                </a:gridCol>
              </a:tblGrid>
              <a:tr h="0">
                <a:tc>
                  <a:txBody>
                    <a:bodyPr/>
                    <a:lstStyle/>
                    <a:p>
                      <a:pPr algn="ctr">
                        <a:lnSpc>
                          <a:spcPct val="107000"/>
                        </a:lnSpc>
                        <a:spcAft>
                          <a:spcPts val="0"/>
                        </a:spcAft>
                      </a:pPr>
                      <a:r>
                        <a:rPr lang="es-MX" sz="1200" b="1" dirty="0">
                          <a:effectLst/>
                          <a:latin typeface="+mn-lt"/>
                          <a:ea typeface="Calibri" panose="020F0502020204030204" pitchFamily="34" charset="0"/>
                          <a:cs typeface="Calibri" panose="020F0502020204030204" pitchFamily="34" charset="0"/>
                        </a:rPr>
                        <a:t>Texto aprobado en la sesión 5/2020</a:t>
                      </a:r>
                      <a:endParaRPr lang="es-MX" sz="12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200" b="1" dirty="0">
                          <a:effectLst/>
                          <a:latin typeface="+mn-lt"/>
                          <a:ea typeface="Calibri" panose="020F0502020204030204" pitchFamily="34" charset="0"/>
                          <a:cs typeface="Calibri" panose="020F0502020204030204" pitchFamily="34" charset="0"/>
                        </a:rPr>
                        <a:t>Texto propuesto con adición propuesta</a:t>
                      </a:r>
                      <a:endParaRPr lang="es-MX" sz="12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6291996"/>
                  </a:ext>
                </a:extLst>
              </a:tr>
              <a:tr h="0">
                <a:tc>
                  <a:txBody>
                    <a:bodyPr/>
                    <a:lstStyle/>
                    <a:p>
                      <a:pPr algn="just">
                        <a:lnSpc>
                          <a:spcPct val="107000"/>
                        </a:lnSpc>
                        <a:spcAft>
                          <a:spcPts val="0"/>
                        </a:spcAft>
                      </a:pPr>
                      <a:r>
                        <a:rPr lang="es-MX" sz="1200" dirty="0">
                          <a:effectLst/>
                          <a:latin typeface="+mn-lt"/>
                          <a:ea typeface="Calibri" panose="020F0502020204030204" pitchFamily="34" charset="0"/>
                          <a:cs typeface="Calibri" panose="020F0502020204030204" pitchFamily="34" charset="0"/>
                        </a:rPr>
                        <a:t>Desarrollador responsable de la planeación, operación, comercialización y administración del Desarrollo + aportación en Capital requerida para el Desarrollo (aprox. 502,000,000</a:t>
                      </a:r>
                      <a:r>
                        <a:rPr lang="es-MX" sz="1200" dirty="0" smtClean="0">
                          <a:effectLst/>
                          <a:latin typeface="+mn-lt"/>
                          <a:ea typeface="Calibri" panose="020F0502020204030204" pitchFamily="34" charset="0"/>
                          <a:cs typeface="Calibri" panose="020F0502020204030204" pitchFamily="34" charset="0"/>
                        </a:rPr>
                        <a:t>).</a:t>
                      </a:r>
                      <a:endParaRPr lang="es-MX" sz="12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200" dirty="0">
                          <a:effectLst/>
                          <a:latin typeface="+mn-lt"/>
                          <a:ea typeface="Calibri" panose="020F0502020204030204" pitchFamily="34" charset="0"/>
                          <a:cs typeface="Calibri" panose="020F0502020204030204" pitchFamily="34" charset="0"/>
                        </a:rPr>
                        <a:t>Desarrollador responsable de la planeación, operación, comercialización y administración del Desarrollo + aportación en Capital </a:t>
                      </a:r>
                      <a:r>
                        <a:rPr lang="es-MX" sz="1200" b="1" dirty="0">
                          <a:effectLst/>
                          <a:latin typeface="+mn-lt"/>
                          <a:ea typeface="Calibri" panose="020F0502020204030204" pitchFamily="34" charset="0"/>
                          <a:cs typeface="Calibri" panose="020F0502020204030204" pitchFamily="34" charset="0"/>
                        </a:rPr>
                        <a:t>y/o en especie</a:t>
                      </a:r>
                      <a:r>
                        <a:rPr lang="es-MX" sz="1200" dirty="0">
                          <a:effectLst/>
                          <a:latin typeface="+mn-lt"/>
                          <a:ea typeface="Calibri" panose="020F0502020204030204" pitchFamily="34" charset="0"/>
                          <a:cs typeface="Calibri" panose="020F0502020204030204" pitchFamily="34" charset="0"/>
                        </a:rPr>
                        <a:t> requerida para el Desarrollo (aprox. 502,000,000</a:t>
                      </a:r>
                      <a:r>
                        <a:rPr lang="es-MX" sz="1200" dirty="0" smtClean="0">
                          <a:effectLst/>
                          <a:latin typeface="+mn-lt"/>
                          <a:ea typeface="Calibri" panose="020F0502020204030204" pitchFamily="34" charset="0"/>
                          <a:cs typeface="Calibri" panose="020F0502020204030204" pitchFamily="34" charset="0"/>
                        </a:rPr>
                        <a:t>).</a:t>
                      </a:r>
                      <a:endParaRPr lang="es-MX" sz="12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78649527"/>
                  </a:ext>
                </a:extLst>
              </a:tr>
            </a:tbl>
          </a:graphicData>
        </a:graphic>
      </p:graphicFrame>
    </p:spTree>
    <p:extLst>
      <p:ext uri="{BB962C8B-B14F-4D97-AF65-F5344CB8AC3E}">
        <p14:creationId xmlns:p14="http://schemas.microsoft.com/office/powerpoint/2010/main" val="283129217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3057738"/>
            <a:ext cx="6134100" cy="1143000"/>
          </a:xfrm>
        </p:spPr>
        <p:txBody>
          <a:bodyPr/>
          <a:lstStyle/>
          <a:p>
            <a:r>
              <a:rPr lang="es-MX" sz="3600" b="1" dirty="0" smtClean="0">
                <a:solidFill>
                  <a:schemeClr val="tx1">
                    <a:lumMod val="65000"/>
                    <a:lumOff val="35000"/>
                  </a:schemeClr>
                </a:solidFill>
                <a:effectLst>
                  <a:outerShdw blurRad="38100" dist="38100" dir="2700000" algn="tl">
                    <a:srgbClr val="000000">
                      <a:alpha val="43137"/>
                    </a:srgbClr>
                  </a:outerShdw>
                </a:effectLst>
              </a:rPr>
              <a:t>10. Asuntos Varios</a:t>
            </a:r>
            <a:r>
              <a:rPr lang="es-MX" sz="3600" b="1" u="sng" dirty="0">
                <a:solidFill>
                  <a:schemeClr val="tx1">
                    <a:lumMod val="65000"/>
                    <a:lumOff val="35000"/>
                  </a:schemeClr>
                </a:solidFill>
                <a:effectLst>
                  <a:outerShdw blurRad="38100" dist="38100" dir="2700000" algn="tl">
                    <a:srgbClr val="000000">
                      <a:alpha val="43137"/>
                    </a:srgbClr>
                  </a:outerShdw>
                </a:effectLst>
              </a:rPr>
              <a:t/>
            </a:r>
            <a:br>
              <a:rPr lang="es-MX" sz="3600" b="1" u="sng" dirty="0">
                <a:solidFill>
                  <a:schemeClr val="tx1">
                    <a:lumMod val="65000"/>
                    <a:lumOff val="35000"/>
                  </a:schemeClr>
                </a:solidFill>
                <a:effectLst>
                  <a:outerShdw blurRad="38100" dist="38100" dir="2700000" algn="tl">
                    <a:srgbClr val="000000">
                      <a:alpha val="43137"/>
                    </a:srgbClr>
                  </a:outerShdw>
                </a:effectLst>
              </a:rPr>
            </a:br>
            <a:endParaRPr lang="es-MX" sz="3600" dirty="0">
              <a:solidFill>
                <a:schemeClr val="tx1">
                  <a:lumMod val="65000"/>
                  <a:lumOff val="35000"/>
                </a:schemeClr>
              </a:solidFill>
              <a:effectLst>
                <a:outerShdw blurRad="38100" dist="38100" dir="2700000" algn="tl">
                  <a:srgbClr val="000000">
                    <a:alpha val="43137"/>
                  </a:srgbClr>
                </a:outerShdw>
              </a:effectLst>
            </a:endParaRPr>
          </a:p>
        </p:txBody>
      </p:sp>
      <p:sp>
        <p:nvSpPr>
          <p:cNvPr id="4" name="Marcador de número de diapositiva 3"/>
          <p:cNvSpPr>
            <a:spLocks noGrp="1"/>
          </p:cNvSpPr>
          <p:nvPr>
            <p:ph type="sldNum" sz="quarter" idx="12"/>
          </p:nvPr>
        </p:nvSpPr>
        <p:spPr/>
        <p:txBody>
          <a:bodyPr/>
          <a:lstStyle/>
          <a:p>
            <a:fld id="{08DCC1CA-BC64-9342-9FC6-0A703FD15379}" type="slidenum">
              <a:rPr lang="en-US" smtClean="0"/>
              <a:t>61</a:t>
            </a:fld>
            <a:endParaRPr lang="en-US" dirty="0"/>
          </a:p>
        </p:txBody>
      </p:sp>
    </p:spTree>
    <p:extLst>
      <p:ext uri="{BB962C8B-B14F-4D97-AF65-F5344CB8AC3E}">
        <p14:creationId xmlns:p14="http://schemas.microsoft.com/office/powerpoint/2010/main" val="419738296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sz="quarter" idx="14"/>
          </p:nvPr>
        </p:nvSpPr>
        <p:spPr>
          <a:xfrm>
            <a:off x="1756399" y="97841"/>
            <a:ext cx="6627748" cy="419100"/>
          </a:xfrm>
        </p:spPr>
        <p:txBody>
          <a:bodyPr/>
          <a:lstStyle/>
          <a:p>
            <a:r>
              <a:rPr lang="es-MX" dirty="0">
                <a:solidFill>
                  <a:schemeClr val="bg1"/>
                </a:solidFill>
                <a:effectLst>
                  <a:outerShdw blurRad="38100" dist="38100" dir="2700000" algn="tl">
                    <a:srgbClr val="000000">
                      <a:alpha val="43137"/>
                    </a:srgbClr>
                  </a:outerShdw>
                </a:effectLst>
              </a:rPr>
              <a:t>Asuntos Varios</a:t>
            </a:r>
            <a:endParaRPr lang="es-MX" dirty="0">
              <a:solidFill>
                <a:schemeClr val="bg1"/>
              </a:solidFill>
            </a:endParaRPr>
          </a:p>
        </p:txBody>
      </p:sp>
      <p:sp>
        <p:nvSpPr>
          <p:cNvPr id="4" name="Marcador de número de diapositiva 3"/>
          <p:cNvSpPr>
            <a:spLocks noGrp="1"/>
          </p:cNvSpPr>
          <p:nvPr>
            <p:ph type="sldNum" sz="quarter" idx="4"/>
          </p:nvPr>
        </p:nvSpPr>
        <p:spPr/>
        <p:txBody>
          <a:bodyPr/>
          <a:lstStyle/>
          <a:p>
            <a:fld id="{08DCC1CA-BC64-9342-9FC6-0A703FD15379}" type="slidenum">
              <a:rPr lang="en-US" smtClean="0"/>
              <a:pPr/>
              <a:t>62</a:t>
            </a:fld>
            <a:endParaRPr lang="en-US" dirty="0"/>
          </a:p>
        </p:txBody>
      </p:sp>
      <p:sp>
        <p:nvSpPr>
          <p:cNvPr id="5" name="Marcador de texto 4"/>
          <p:cNvSpPr>
            <a:spLocks noGrp="1"/>
          </p:cNvSpPr>
          <p:nvPr>
            <p:ph type="body" sz="quarter" idx="15"/>
          </p:nvPr>
        </p:nvSpPr>
        <p:spPr/>
        <p:txBody>
          <a:bodyPr/>
          <a:lstStyle/>
          <a:p>
            <a:endParaRPr lang="es-MX" dirty="0"/>
          </a:p>
        </p:txBody>
      </p:sp>
    </p:spTree>
    <p:extLst>
      <p:ext uri="{BB962C8B-B14F-4D97-AF65-F5344CB8AC3E}">
        <p14:creationId xmlns:p14="http://schemas.microsoft.com/office/powerpoint/2010/main" val="35142117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a:spLocks noGrp="1"/>
          </p:cNvSpPr>
          <p:nvPr>
            <p:ph type="ctrTitle" idx="4294967295"/>
          </p:nvPr>
        </p:nvSpPr>
        <p:spPr>
          <a:xfrm>
            <a:off x="1738647" y="14643"/>
            <a:ext cx="6735651" cy="693695"/>
          </a:xfrm>
          <a:prstGeom prst="rect">
            <a:avLst/>
          </a:prstGeom>
        </p:spPr>
        <p:txBody>
          <a:bodyPr>
            <a:noAutofit/>
          </a:bodyPr>
          <a:lstStyle/>
          <a:p>
            <a:pPr marL="0" algn="ctr"/>
            <a:r>
              <a:rPr lang="es-MX" sz="2400" b="1" dirty="0" smtClean="0">
                <a:solidFill>
                  <a:schemeClr val="bg1">
                    <a:lumMod val="95000"/>
                  </a:schemeClr>
                </a:solidFill>
              </a:rPr>
              <a:t>Estados Financieros  </a:t>
            </a:r>
            <a:br>
              <a:rPr lang="es-MX" sz="2400" b="1" dirty="0" smtClean="0">
                <a:solidFill>
                  <a:schemeClr val="bg1">
                    <a:lumMod val="95000"/>
                  </a:schemeClr>
                </a:solidFill>
              </a:rPr>
            </a:br>
            <a:r>
              <a:rPr lang="es-MX" sz="2400" b="1" dirty="0" smtClean="0">
                <a:solidFill>
                  <a:schemeClr val="bg1">
                    <a:lumMod val="95000"/>
                  </a:schemeClr>
                </a:solidFill>
              </a:rPr>
              <a:t>Comparativo a Diciembre 2020</a:t>
            </a:r>
            <a:endParaRPr lang="es-MX" sz="2400" b="1" dirty="0">
              <a:solidFill>
                <a:schemeClr val="bg1">
                  <a:lumMod val="95000"/>
                </a:schemeClr>
              </a:solidFill>
            </a:endParaRPr>
          </a:p>
        </p:txBody>
      </p:sp>
      <p:sp>
        <p:nvSpPr>
          <p:cNvPr id="2" name="Marcador de número de diapositiva 1"/>
          <p:cNvSpPr>
            <a:spLocks noGrp="1"/>
          </p:cNvSpPr>
          <p:nvPr>
            <p:ph type="sldNum" sz="quarter" idx="12"/>
          </p:nvPr>
        </p:nvSpPr>
        <p:spPr/>
        <p:txBody>
          <a:bodyPr/>
          <a:lstStyle/>
          <a:p>
            <a:fld id="{CF5E58AE-96D2-45FC-96FE-2B21174429C3}" type="slidenum">
              <a:rPr lang="es-MX" smtClean="0"/>
              <a:t>6</a:t>
            </a:fld>
            <a:endParaRPr lang="es-MX" dirty="0"/>
          </a:p>
        </p:txBody>
      </p:sp>
      <p:pic>
        <p:nvPicPr>
          <p:cNvPr id="5" name="Imagen 4"/>
          <p:cNvPicPr>
            <a:picLocks noChangeAspect="1"/>
          </p:cNvPicPr>
          <p:nvPr/>
        </p:nvPicPr>
        <p:blipFill rotWithShape="1">
          <a:blip r:embed="rId2"/>
          <a:srcRect t="8173"/>
          <a:stretch/>
        </p:blipFill>
        <p:spPr>
          <a:xfrm>
            <a:off x="340501" y="946483"/>
            <a:ext cx="8439935" cy="5037222"/>
          </a:xfrm>
          <a:prstGeom prst="rect">
            <a:avLst/>
          </a:prstGeom>
        </p:spPr>
      </p:pic>
    </p:spTree>
    <p:extLst>
      <p:ext uri="{BB962C8B-B14F-4D97-AF65-F5344CB8AC3E}">
        <p14:creationId xmlns:p14="http://schemas.microsoft.com/office/powerpoint/2010/main" val="19505765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a:spLocks noGrp="1"/>
          </p:cNvSpPr>
          <p:nvPr>
            <p:ph type="ctrTitle" idx="4294967295"/>
          </p:nvPr>
        </p:nvSpPr>
        <p:spPr>
          <a:xfrm>
            <a:off x="1738647" y="14643"/>
            <a:ext cx="6735651" cy="693695"/>
          </a:xfrm>
          <a:prstGeom prst="rect">
            <a:avLst/>
          </a:prstGeom>
        </p:spPr>
        <p:txBody>
          <a:bodyPr>
            <a:noAutofit/>
          </a:bodyPr>
          <a:lstStyle/>
          <a:p>
            <a:pPr marL="0" algn="ctr"/>
            <a:r>
              <a:rPr lang="es-MX" sz="2400" b="1" dirty="0" smtClean="0">
                <a:solidFill>
                  <a:schemeClr val="bg1">
                    <a:lumMod val="95000"/>
                  </a:schemeClr>
                </a:solidFill>
              </a:rPr>
              <a:t>Estados Financieros  </a:t>
            </a:r>
            <a:br>
              <a:rPr lang="es-MX" sz="2400" b="1" dirty="0" smtClean="0">
                <a:solidFill>
                  <a:schemeClr val="bg1">
                    <a:lumMod val="95000"/>
                  </a:schemeClr>
                </a:solidFill>
              </a:rPr>
            </a:br>
            <a:r>
              <a:rPr lang="es-MX" sz="2400" b="1" dirty="0" smtClean="0">
                <a:solidFill>
                  <a:schemeClr val="bg1">
                    <a:lumMod val="95000"/>
                  </a:schemeClr>
                </a:solidFill>
              </a:rPr>
              <a:t>Comparativo a Diciembre 2020</a:t>
            </a:r>
            <a:endParaRPr lang="es-MX" sz="2400" b="1" dirty="0">
              <a:solidFill>
                <a:schemeClr val="bg1">
                  <a:lumMod val="95000"/>
                </a:schemeClr>
              </a:solidFill>
            </a:endParaRPr>
          </a:p>
        </p:txBody>
      </p:sp>
      <p:sp>
        <p:nvSpPr>
          <p:cNvPr id="2" name="Marcador de número de diapositiva 1"/>
          <p:cNvSpPr>
            <a:spLocks noGrp="1"/>
          </p:cNvSpPr>
          <p:nvPr>
            <p:ph type="sldNum" sz="quarter" idx="12"/>
          </p:nvPr>
        </p:nvSpPr>
        <p:spPr/>
        <p:txBody>
          <a:bodyPr/>
          <a:lstStyle/>
          <a:p>
            <a:fld id="{CF5E58AE-96D2-45FC-96FE-2B21174429C3}" type="slidenum">
              <a:rPr lang="es-MX" smtClean="0"/>
              <a:t>7</a:t>
            </a:fld>
            <a:endParaRPr lang="es-MX" dirty="0"/>
          </a:p>
        </p:txBody>
      </p:sp>
      <p:pic>
        <p:nvPicPr>
          <p:cNvPr id="3" name="Imagen 2"/>
          <p:cNvPicPr>
            <a:picLocks noChangeAspect="1"/>
          </p:cNvPicPr>
          <p:nvPr/>
        </p:nvPicPr>
        <p:blipFill rotWithShape="1">
          <a:blip r:embed="rId2"/>
          <a:srcRect t="8704"/>
          <a:stretch/>
        </p:blipFill>
        <p:spPr>
          <a:xfrm>
            <a:off x="81511" y="978569"/>
            <a:ext cx="8937413" cy="4908884"/>
          </a:xfrm>
          <a:prstGeom prst="rect">
            <a:avLst/>
          </a:prstGeom>
        </p:spPr>
      </p:pic>
    </p:spTree>
    <p:extLst>
      <p:ext uri="{BB962C8B-B14F-4D97-AF65-F5344CB8AC3E}">
        <p14:creationId xmlns:p14="http://schemas.microsoft.com/office/powerpoint/2010/main" val="9151321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1924916" y="-43597"/>
            <a:ext cx="6253884" cy="830997"/>
          </a:xfrm>
          <a:prstGeom prst="rect">
            <a:avLst/>
          </a:prstGeom>
          <a:noFill/>
        </p:spPr>
        <p:txBody>
          <a:bodyPr wrap="square" rtlCol="0">
            <a:spAutoFit/>
          </a:bodyPr>
          <a:lstStyle/>
          <a:p>
            <a:pPr algn="ctr"/>
            <a:r>
              <a:rPr lang="es-MX" sz="2400" b="1" dirty="0" smtClean="0">
                <a:solidFill>
                  <a:schemeClr val="bg1"/>
                </a:solidFill>
                <a:latin typeface="+mj-lt"/>
                <a:cs typeface="Arial" panose="020B0604020202020204" pitchFamily="34" charset="0"/>
              </a:rPr>
              <a:t>Comentarios a los Estados </a:t>
            </a:r>
            <a:r>
              <a:rPr lang="es-MX" sz="2400" b="1" dirty="0">
                <a:solidFill>
                  <a:schemeClr val="bg1"/>
                </a:solidFill>
                <a:latin typeface="+mj-lt"/>
                <a:cs typeface="Arial" panose="020B0604020202020204" pitchFamily="34" charset="0"/>
              </a:rPr>
              <a:t>F</a:t>
            </a:r>
            <a:r>
              <a:rPr lang="es-MX" sz="2400" b="1" dirty="0" smtClean="0">
                <a:solidFill>
                  <a:schemeClr val="bg1"/>
                </a:solidFill>
                <a:latin typeface="+mj-lt"/>
                <a:cs typeface="Arial" panose="020B0604020202020204" pitchFamily="34" charset="0"/>
              </a:rPr>
              <a:t>inancieros Diciembre 2020</a:t>
            </a:r>
            <a:endParaRPr lang="es-MX" sz="2400" b="1" dirty="0">
              <a:solidFill>
                <a:schemeClr val="bg1"/>
              </a:solidFill>
              <a:latin typeface="+mj-lt"/>
              <a:cs typeface="Arial" panose="020B0604020202020204" pitchFamily="34" charset="0"/>
            </a:endParaRPr>
          </a:p>
        </p:txBody>
      </p:sp>
      <p:sp>
        <p:nvSpPr>
          <p:cNvPr id="3" name="Marcador de número de diapositiva 2"/>
          <p:cNvSpPr>
            <a:spLocks noGrp="1"/>
          </p:cNvSpPr>
          <p:nvPr>
            <p:ph type="sldNum" sz="quarter" idx="12"/>
          </p:nvPr>
        </p:nvSpPr>
        <p:spPr/>
        <p:txBody>
          <a:bodyPr/>
          <a:lstStyle/>
          <a:p>
            <a:fld id="{CF5E58AE-96D2-45FC-96FE-2B21174429C3}" type="slidenum">
              <a:rPr lang="es-MX" smtClean="0"/>
              <a:t>8</a:t>
            </a:fld>
            <a:endParaRPr lang="es-MX" dirty="0"/>
          </a:p>
        </p:txBody>
      </p:sp>
      <p:sp>
        <p:nvSpPr>
          <p:cNvPr id="9" name="Marcador de texto 3"/>
          <p:cNvSpPr txBox="1">
            <a:spLocks/>
          </p:cNvSpPr>
          <p:nvPr/>
        </p:nvSpPr>
        <p:spPr>
          <a:xfrm>
            <a:off x="177800" y="1416050"/>
            <a:ext cx="8648700" cy="4940300"/>
          </a:xfrm>
          <a:prstGeom prst="rect">
            <a:avLst/>
          </a:prstGeom>
        </p:spPr>
        <p:txBody>
          <a:bodyPr/>
          <a:lstStyle>
            <a:lvl1pPr marL="0" indent="0" algn="just" defTabSz="914377" rtl="0" eaLnBrk="1" latinLnBrk="0" hangingPunct="1">
              <a:lnSpc>
                <a:spcPct val="90000"/>
              </a:lnSpc>
              <a:spcBef>
                <a:spcPts val="1000"/>
              </a:spcBef>
              <a:buFont typeface="Arial" panose="020B0604020202020204" pitchFamily="34" charset="0"/>
              <a:buNone/>
              <a:defRPr sz="1400" kern="1200">
                <a:solidFill>
                  <a:schemeClr val="tx1">
                    <a:lumMod val="75000"/>
                    <a:lumOff val="25000"/>
                  </a:schemeClr>
                </a:solidFill>
                <a:latin typeface="Century Gothic" panose="020B0502020202020204" pitchFamily="34" charset="0"/>
                <a:ea typeface="+mn-ea"/>
                <a:cs typeface="+mn-cs"/>
              </a:defRPr>
            </a:lvl1pPr>
            <a:lvl2pPr marL="685783" indent="-228594" algn="just" defTabSz="914377" rtl="0" eaLnBrk="1" latinLnBrk="0" hangingPunct="1">
              <a:lnSpc>
                <a:spcPct val="90000"/>
              </a:lnSpc>
              <a:spcBef>
                <a:spcPts val="500"/>
              </a:spcBef>
              <a:buFontTx/>
              <a:buBlip>
                <a:blip r:embed="rId2"/>
              </a:buBlip>
              <a:defRPr sz="1400" kern="1200">
                <a:solidFill>
                  <a:schemeClr val="tx1">
                    <a:lumMod val="75000"/>
                    <a:lumOff val="25000"/>
                  </a:schemeClr>
                </a:solidFill>
                <a:latin typeface="Century Gothic" panose="020B0502020202020204" pitchFamily="34" charset="0"/>
                <a:ea typeface="+mn-ea"/>
                <a:cs typeface="+mn-cs"/>
              </a:defRPr>
            </a:lvl2pPr>
            <a:lvl3pPr marL="1142971" indent="-228594" algn="just" defTabSz="914377" rtl="0" eaLnBrk="1" latinLnBrk="0" hangingPunct="1">
              <a:lnSpc>
                <a:spcPct val="90000"/>
              </a:lnSpc>
              <a:spcBef>
                <a:spcPts val="500"/>
              </a:spcBef>
              <a:buFontTx/>
              <a:buBlip>
                <a:blip r:embed="rId2"/>
              </a:buBlip>
              <a:defRPr sz="1400" kern="1200">
                <a:solidFill>
                  <a:schemeClr val="tx1">
                    <a:lumMod val="75000"/>
                    <a:lumOff val="25000"/>
                  </a:schemeClr>
                </a:solidFill>
                <a:latin typeface="Century Gothic" panose="020B0502020202020204" pitchFamily="34" charset="0"/>
                <a:ea typeface="+mn-ea"/>
                <a:cs typeface="+mn-cs"/>
              </a:defRPr>
            </a:lvl3pPr>
            <a:lvl4pPr marL="1600160" indent="-228594" algn="just" defTabSz="914377" rtl="0" eaLnBrk="1" latinLnBrk="0" hangingPunct="1">
              <a:lnSpc>
                <a:spcPct val="90000"/>
              </a:lnSpc>
              <a:spcBef>
                <a:spcPts val="500"/>
              </a:spcBef>
              <a:buFontTx/>
              <a:buBlip>
                <a:blip r:embed="rId2"/>
              </a:buBlip>
              <a:defRPr sz="1400" kern="1200">
                <a:solidFill>
                  <a:schemeClr val="tx1">
                    <a:lumMod val="75000"/>
                    <a:lumOff val="25000"/>
                  </a:schemeClr>
                </a:solidFill>
                <a:latin typeface="Century Gothic" panose="020B0502020202020204" pitchFamily="34" charset="0"/>
                <a:ea typeface="+mn-ea"/>
                <a:cs typeface="+mn-cs"/>
              </a:defRPr>
            </a:lvl4pPr>
            <a:lvl5pPr marL="2057349" indent="-228594" algn="just" defTabSz="914377" rtl="0" eaLnBrk="1" latinLnBrk="0" hangingPunct="1">
              <a:lnSpc>
                <a:spcPct val="90000"/>
              </a:lnSpc>
              <a:spcBef>
                <a:spcPts val="500"/>
              </a:spcBef>
              <a:buFontTx/>
              <a:buBlip>
                <a:blip r:embed="rId2"/>
              </a:buBlip>
              <a:defRPr sz="1400" kern="1200">
                <a:solidFill>
                  <a:schemeClr val="tx1">
                    <a:lumMod val="75000"/>
                    <a:lumOff val="25000"/>
                  </a:schemeClr>
                </a:solidFill>
                <a:latin typeface="Century Gothic" panose="020B0502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endParaRPr lang="es-MX" sz="1600" dirty="0">
              <a:solidFill>
                <a:sysClr val="windowText" lastClr="000000">
                  <a:lumMod val="75000"/>
                  <a:lumOff val="25000"/>
                </a:sysClr>
              </a:solidFill>
              <a:latin typeface="+mn-lt"/>
            </a:endParaRPr>
          </a:p>
        </p:txBody>
      </p:sp>
      <p:sp>
        <p:nvSpPr>
          <p:cNvPr id="10" name="Marcador de texto 2"/>
          <p:cNvSpPr txBox="1">
            <a:spLocks/>
          </p:cNvSpPr>
          <p:nvPr/>
        </p:nvSpPr>
        <p:spPr>
          <a:xfrm>
            <a:off x="241300" y="787400"/>
            <a:ext cx="1366782" cy="419100"/>
          </a:xfrm>
          <a:prstGeom prst="rect">
            <a:avLst/>
          </a:prstGeom>
        </p:spPr>
        <p:txBody>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2400" b="1" dirty="0" smtClean="0">
                <a:solidFill>
                  <a:schemeClr val="bg1">
                    <a:lumMod val="50000"/>
                  </a:schemeClr>
                </a:solidFill>
              </a:rPr>
              <a:t>Activo</a:t>
            </a:r>
            <a:endParaRPr lang="es-MX" sz="2400" b="1" dirty="0">
              <a:solidFill>
                <a:schemeClr val="bg1">
                  <a:lumMod val="50000"/>
                </a:schemeClr>
              </a:solidFill>
            </a:endParaRPr>
          </a:p>
        </p:txBody>
      </p:sp>
      <p:sp>
        <p:nvSpPr>
          <p:cNvPr id="11" name="Marcador de texto 4"/>
          <p:cNvSpPr txBox="1">
            <a:spLocks/>
          </p:cNvSpPr>
          <p:nvPr/>
        </p:nvSpPr>
        <p:spPr>
          <a:xfrm>
            <a:off x="266701" y="1231900"/>
            <a:ext cx="8648700" cy="4940300"/>
          </a:xfrm>
          <a:prstGeom prst="rect">
            <a:avLst/>
          </a:prstGeom>
        </p:spPr>
        <p:txBody>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MX" sz="2000" b="1" dirty="0" smtClean="0"/>
              <a:t>Derechos a recibir Efectivo o Equivalentes</a:t>
            </a:r>
            <a:endParaRPr lang="es-MX" sz="2000" dirty="0" smtClean="0"/>
          </a:p>
          <a:p>
            <a:pPr algn="just"/>
            <a:r>
              <a:rPr lang="es-MX" sz="2000" dirty="0" smtClean="0"/>
              <a:t>Disminución en Inversiones a Corto Plazo por </a:t>
            </a:r>
            <a:r>
              <a:rPr lang="es-MX" sz="2000" dirty="0" smtClean="0">
                <a:solidFill>
                  <a:srgbClr val="FF0000"/>
                </a:solidFill>
              </a:rPr>
              <a:t>57 millones</a:t>
            </a:r>
            <a:r>
              <a:rPr lang="es-MX" sz="2000" dirty="0" smtClean="0"/>
              <a:t> para tomar condiciones favorables de mercado, una disminución de </a:t>
            </a:r>
            <a:r>
              <a:rPr lang="es-MX" sz="2000" dirty="0" smtClean="0">
                <a:solidFill>
                  <a:srgbClr val="FF0000"/>
                </a:solidFill>
              </a:rPr>
              <a:t>65 millones</a:t>
            </a:r>
            <a:r>
              <a:rPr lang="es-MX" sz="2000" dirty="0" smtClean="0"/>
              <a:t> en Adeudos de Dependencias por recuperación de adeudos, así como un incremento en Deudores Diversos de 2 millones por gastos que se comprueban en enero 2021. </a:t>
            </a:r>
          </a:p>
          <a:p>
            <a:pPr marL="0" indent="0" algn="just">
              <a:buNone/>
            </a:pPr>
            <a:r>
              <a:rPr lang="es-MX" sz="2000" b="1" dirty="0" smtClean="0"/>
              <a:t>Inversiones Financieras a Largo Plazo</a:t>
            </a:r>
            <a:endParaRPr lang="es-MX" sz="2000" dirty="0" smtClean="0"/>
          </a:p>
          <a:p>
            <a:pPr algn="just"/>
            <a:r>
              <a:rPr lang="es-MX" sz="2000" dirty="0" smtClean="0"/>
              <a:t>Disminución de </a:t>
            </a:r>
            <a:r>
              <a:rPr lang="es-MX" sz="2000" dirty="0" smtClean="0">
                <a:solidFill>
                  <a:srgbClr val="FF0000"/>
                </a:solidFill>
              </a:rPr>
              <a:t>73 millones</a:t>
            </a:r>
            <a:r>
              <a:rPr lang="es-MX" sz="2000" dirty="0" smtClean="0"/>
              <a:t>, registrando cargos por 1,111 millones y abonos por 1,184 millones, aprovechando cambios en condiciones de mercado.</a:t>
            </a:r>
            <a:endParaRPr lang="es-MX" sz="2000" b="1" dirty="0" smtClean="0"/>
          </a:p>
          <a:p>
            <a:pPr marL="0" indent="0" algn="just">
              <a:buNone/>
            </a:pPr>
            <a:r>
              <a:rPr lang="es-MX" sz="2000" b="1" dirty="0" smtClean="0"/>
              <a:t>Derechos a recibir Efectivo o Equivalentes a Largo Plazo</a:t>
            </a:r>
            <a:endParaRPr lang="es-MX" sz="2000" dirty="0" smtClean="0"/>
          </a:p>
          <a:p>
            <a:pPr algn="just"/>
            <a:r>
              <a:rPr lang="es-MX" sz="2000" dirty="0" smtClean="0"/>
              <a:t>Disminución del Saldo de Cartera de Préstamos Hipotecarios por </a:t>
            </a:r>
            <a:r>
              <a:rPr lang="es-MX" sz="2000" dirty="0" smtClean="0">
                <a:solidFill>
                  <a:srgbClr val="FF0000"/>
                </a:solidFill>
              </a:rPr>
              <a:t>92 millones</a:t>
            </a:r>
            <a:r>
              <a:rPr lang="es-MX" sz="2000" dirty="0" smtClean="0"/>
              <a:t>, (registrando cargos por 35 millones y abonos por 127 millones), disminución en Préstamos de Liquidez a Mediano Plazo por </a:t>
            </a:r>
            <a:r>
              <a:rPr lang="es-MX" sz="2000" dirty="0" smtClean="0">
                <a:solidFill>
                  <a:srgbClr val="FF0000"/>
                </a:solidFill>
              </a:rPr>
              <a:t>74 millones</a:t>
            </a:r>
            <a:r>
              <a:rPr lang="es-MX" sz="2000" dirty="0" smtClean="0"/>
              <a:t>, (con cargos por 59 millones y abonos por 133 millones) y una disminución en Préstamos a Mediano Plazo por </a:t>
            </a:r>
            <a:r>
              <a:rPr lang="es-MX" sz="2000" dirty="0" smtClean="0">
                <a:solidFill>
                  <a:srgbClr val="FF0000"/>
                </a:solidFill>
              </a:rPr>
              <a:t>4 millones</a:t>
            </a:r>
            <a:r>
              <a:rPr lang="es-MX" sz="2000" dirty="0" smtClean="0"/>
              <a:t>, (teniendo cargos de 12 millones y abonos por 16 millones).</a:t>
            </a:r>
            <a:endParaRPr lang="es-MX" sz="2000" dirty="0"/>
          </a:p>
        </p:txBody>
      </p:sp>
    </p:spTree>
    <p:extLst>
      <p:ext uri="{BB962C8B-B14F-4D97-AF65-F5344CB8AC3E}">
        <p14:creationId xmlns:p14="http://schemas.microsoft.com/office/powerpoint/2010/main" val="3808771503"/>
      </p:ext>
    </p:extLst>
  </p:cSld>
  <p:clrMapOvr>
    <a:masterClrMapping/>
  </p:clrMapOvr>
  <p:timing>
    <p:tnLst>
      <p:par>
        <p:cTn id="1" dur="indefinite" restart="never" nodeType="tmRoot"/>
      </p:par>
    </p:tnLst>
  </p:timing>
</p:sld>
</file>

<file path=ppt/theme/theme1.xml><?xml version="1.0" encoding="utf-8"?>
<a:theme xmlns:a="http://schemas.openxmlformats.org/drawingml/2006/main" name="1_Template IPEJAL ppt">
  <a:themeElements>
    <a:clrScheme name="Violeta">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4_plantilla ipejal 2019">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11.xml><?xml version="1.0" encoding="utf-8"?>
<a:theme xmlns:a="http://schemas.openxmlformats.org/drawingml/2006/main" name="5_plantilla ipejal 2019">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12.xml><?xml version="1.0" encoding="utf-8"?>
<a:theme xmlns:a="http://schemas.openxmlformats.org/drawingml/2006/main" name="2_Tema Sesiones">
  <a:themeElements>
    <a:clrScheme name="Personalizado 5">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B99"/>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ema Sesiones" id="{8B996B83-43A9-4167-8347-3BC16BC00D97}" vid="{04E43DA1-C149-4450-B115-E9BD324350C4}"/>
    </a:ext>
  </a:extLst>
</a:theme>
</file>

<file path=ppt/theme/theme13.xml><?xml version="1.0" encoding="utf-8"?>
<a:theme xmlns:a="http://schemas.openxmlformats.org/drawingml/2006/main" name="4_Template IPEJAL ppt">
  <a:themeElements>
    <a:clrScheme name="Personalizado 5">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B99"/>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4.xml><?xml version="1.0" encoding="utf-8"?>
<a:theme xmlns:a="http://schemas.openxmlformats.org/drawingml/2006/main" name="6_plantilla ipejal 2019">
  <a:themeElements>
    <a:clrScheme name="Personalizado 5">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B99"/>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15.xml><?xml version="1.0" encoding="utf-8"?>
<a:theme xmlns:a="http://schemas.openxmlformats.org/drawingml/2006/main" name="7_plantilla ipejal 2019">
  <a:themeElements>
    <a:clrScheme name="Personalizado 5">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B99"/>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16.xml><?xml version="1.0" encoding="utf-8"?>
<a:theme xmlns:a="http://schemas.openxmlformats.org/drawingml/2006/main" name="3_Tema Sesiones">
  <a:themeElements>
    <a:clrScheme name="Violeta">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ema Sesiones" id="{A7692A2E-4455-4B40-ADDE-57D0D4B414B7}" vid="{5F4364F3-0ABC-4875-A218-6BAC94C640C2}"/>
    </a:ext>
  </a:extLst>
</a:theme>
</file>

<file path=ppt/theme/theme17.xml><?xml version="1.0" encoding="utf-8"?>
<a:theme xmlns:a="http://schemas.openxmlformats.org/drawingml/2006/main" name="4_Tema Sesiones">
  <a:themeElements>
    <a:clrScheme name="Violeta">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ema Sesiones" id="{A7692A2E-4455-4B40-ADDE-57D0D4B414B7}" vid="{5F4364F3-0ABC-4875-A218-6BAC94C640C2}"/>
    </a:ext>
  </a:extLst>
</a:theme>
</file>

<file path=ppt/theme/theme18.xml><?xml version="1.0" encoding="utf-8"?>
<a:theme xmlns:a="http://schemas.openxmlformats.org/drawingml/2006/main" name="1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9.xml><?xml version="1.0" encoding="utf-8"?>
<a:theme xmlns:a="http://schemas.openxmlformats.org/drawingml/2006/main" name="2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lantilla ipejal 2019">
  <a:themeElements>
    <a:clrScheme name="Violeta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20.xml><?xml version="1.0" encoding="utf-8"?>
<a:theme xmlns:a="http://schemas.openxmlformats.org/drawingml/2006/main" name="3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1.xml><?xml version="1.0" encoding="utf-8"?>
<a:theme xmlns:a="http://schemas.openxmlformats.org/drawingml/2006/main" name="4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2.xml><?xml version="1.0" encoding="utf-8"?>
<a:theme xmlns:a="http://schemas.openxmlformats.org/drawingml/2006/main" name="5_Tema Sesiones">
  <a:themeElements>
    <a:clrScheme name="Violeta">
      <a:dk1>
        <a:srgbClr val="000000"/>
      </a:dk1>
      <a:lt1>
        <a:srgbClr val="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3.xml><?xml version="1.0" encoding="utf-8"?>
<a:theme xmlns:a="http://schemas.openxmlformats.org/drawingml/2006/main" name="8_plantilla ipejal 2019">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24.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plantilla ipejal 2019">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4.xml><?xml version="1.0" encoding="utf-8"?>
<a:theme xmlns:a="http://schemas.openxmlformats.org/drawingml/2006/main" name="Tema Sesiones">
  <a:themeElements>
    <a:clrScheme name="Violeta">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ema Sesiones" id="{26BFFD90-DB4A-4430-A758-8CF8B9B77286}" vid="{1F7936C4-BA8F-4675-8AEB-9A38D1EC11DC}"/>
    </a:ext>
  </a:extLst>
</a:theme>
</file>

<file path=ppt/theme/theme5.xml><?xml version="1.0" encoding="utf-8"?>
<a:theme xmlns:a="http://schemas.openxmlformats.org/drawingml/2006/main" name="2_Template IPEJAL ppt">
  <a:themeElements>
    <a:clrScheme name="Violeta">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2_plantilla ipejal 2019">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7.xml><?xml version="1.0" encoding="utf-8"?>
<a:theme xmlns:a="http://schemas.openxmlformats.org/drawingml/2006/main" name="3_plantilla ipejal 2019">
  <a:themeElements>
    <a:clrScheme name="Personalizado 1">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7F7F7F"/>
      </a:hlink>
      <a:folHlink>
        <a:srgbClr val="7F7F7F"/>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8.xml><?xml version="1.0" encoding="utf-8"?>
<a:theme xmlns:a="http://schemas.openxmlformats.org/drawingml/2006/main" name="1_Tema Sesiones">
  <a:themeElements>
    <a:clrScheme name="Personalizado 5">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B99"/>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ema Sesiones" id="{D59C2D5E-270C-4C3F-B398-4EB1A7AE42A0}" vid="{AB9DEEEF-6222-49A5-BC6B-0B0B7BF2C1AA}"/>
    </a:ext>
  </a:extLst>
</a:theme>
</file>

<file path=ppt/theme/theme9.xml><?xml version="1.0" encoding="utf-8"?>
<a:theme xmlns:a="http://schemas.openxmlformats.org/drawingml/2006/main" name="3_Template IPEJAL ppt">
  <a:themeElements>
    <a:clrScheme name="Violeta">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Tema bco</Template>
  <TotalTime>23248</TotalTime>
  <Words>4642</Words>
  <Application>Microsoft Office PowerPoint</Application>
  <PresentationFormat>Presentación en pantalla (4:3)</PresentationFormat>
  <Paragraphs>522</Paragraphs>
  <Slides>63</Slides>
  <Notes>1</Notes>
  <HiddenSlides>0</HiddenSlides>
  <MMClips>0</MMClips>
  <ScaleCrop>false</ScaleCrop>
  <HeadingPairs>
    <vt:vector size="8" baseType="variant">
      <vt:variant>
        <vt:lpstr>Fuentes usadas</vt:lpstr>
      </vt:variant>
      <vt:variant>
        <vt:i4>6</vt:i4>
      </vt:variant>
      <vt:variant>
        <vt:lpstr>Tema</vt:lpstr>
      </vt:variant>
      <vt:variant>
        <vt:i4>23</vt:i4>
      </vt:variant>
      <vt:variant>
        <vt:lpstr>Servidores OLE incrustados</vt:lpstr>
      </vt:variant>
      <vt:variant>
        <vt:i4>1</vt:i4>
      </vt:variant>
      <vt:variant>
        <vt:lpstr>Títulos de diapositiva</vt:lpstr>
      </vt:variant>
      <vt:variant>
        <vt:i4>63</vt:i4>
      </vt:variant>
    </vt:vector>
  </HeadingPairs>
  <TitlesOfParts>
    <vt:vector size="93" baseType="lpstr">
      <vt:lpstr>Arial</vt:lpstr>
      <vt:lpstr>Calibri</vt:lpstr>
      <vt:lpstr>Candara</vt:lpstr>
      <vt:lpstr>Century Gothic</vt:lpstr>
      <vt:lpstr>Times New Roman</vt:lpstr>
      <vt:lpstr>Wingdings</vt:lpstr>
      <vt:lpstr>1_Template IPEJAL ppt</vt:lpstr>
      <vt:lpstr>plantilla ipejal 2019</vt:lpstr>
      <vt:lpstr>1_plantilla ipejal 2019</vt:lpstr>
      <vt:lpstr>Tema Sesiones</vt:lpstr>
      <vt:lpstr>2_Template IPEJAL ppt</vt:lpstr>
      <vt:lpstr>2_plantilla ipejal 2019</vt:lpstr>
      <vt:lpstr>3_plantilla ipejal 2019</vt:lpstr>
      <vt:lpstr>1_Tema Sesiones</vt:lpstr>
      <vt:lpstr>3_Template IPEJAL ppt</vt:lpstr>
      <vt:lpstr>4_plantilla ipejal 2019</vt:lpstr>
      <vt:lpstr>5_plantilla ipejal 2019</vt:lpstr>
      <vt:lpstr>2_Tema Sesiones</vt:lpstr>
      <vt:lpstr>4_Template IPEJAL ppt</vt:lpstr>
      <vt:lpstr>6_plantilla ipejal 2019</vt:lpstr>
      <vt:lpstr>7_plantilla ipejal 2019</vt:lpstr>
      <vt:lpstr>3_Tema Sesiones</vt:lpstr>
      <vt:lpstr>4_Tema Sesiones</vt:lpstr>
      <vt:lpstr>1_Diseño personalizado</vt:lpstr>
      <vt:lpstr>2_Diseño personalizado</vt:lpstr>
      <vt:lpstr>3_Diseño personalizado</vt:lpstr>
      <vt:lpstr>4_Diseño personalizado</vt:lpstr>
      <vt:lpstr>5_Tema Sesiones</vt:lpstr>
      <vt:lpstr>8_plantilla ipejal 2019</vt:lpstr>
      <vt:lpstr>Hoja de cálculo</vt:lpstr>
      <vt:lpstr>Presentación de PowerPoint</vt:lpstr>
      <vt:lpstr>ORDEN DEL DÍA 01/2021</vt:lpstr>
      <vt:lpstr>3. Cuadro de Pensionados Efectos </vt:lpstr>
      <vt:lpstr>Cuadro de Pensionados</vt:lpstr>
      <vt:lpstr>4. Estados Financieros</vt:lpstr>
      <vt:lpstr>Estados Financieros   Comparativo a Diciembre 2020</vt:lpstr>
      <vt:lpstr>Estados Financieros   Comparativo a Diciembre 2020</vt:lpstr>
      <vt:lpstr>Estados Financieros   Comparativo a Diciembre 2020</vt:lpstr>
      <vt:lpstr>Presentación de PowerPoint</vt:lpstr>
      <vt:lpstr>Estados Financieros  Comparativo a Diciembre 2020</vt:lpstr>
      <vt:lpstr>Presentación de PowerPoint</vt:lpstr>
      <vt:lpstr>Presentación de PowerPoint</vt:lpstr>
      <vt:lpstr>5. Reporte de la Cartera de Inversiones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6. Reporte de Adeudos de Entidades Públicas</vt:lpstr>
      <vt:lpstr>Presentación de PowerPoint</vt:lpstr>
      <vt:lpstr>Presentación de PowerPoint</vt:lpstr>
      <vt:lpstr>Presentación de PowerPoint</vt:lpstr>
      <vt:lpstr>Presentación de PowerPoint</vt:lpstr>
      <vt:lpstr>Presentación de PowerPoint</vt:lpstr>
      <vt:lpstr>7. Cierre Presupuestal</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8. Condiciones Generales de los Préstamos de IPEJAL</vt:lpstr>
      <vt:lpstr>Presentación de PowerPoint</vt:lpstr>
      <vt:lpstr>9. Proyectos Inmobiliarios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10. Asuntos Varios </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Farias Orozco, Anais</dc:creator>
  <cp:lastModifiedBy>Gonzalez Martinez, Maria del Carmen</cp:lastModifiedBy>
  <cp:revision>1200</cp:revision>
  <cp:lastPrinted>2021-01-22T18:59:52Z</cp:lastPrinted>
  <dcterms:created xsi:type="dcterms:W3CDTF">2018-11-09T16:50:30Z</dcterms:created>
  <dcterms:modified xsi:type="dcterms:W3CDTF">2021-01-27T15:47:15Z</dcterms:modified>
</cp:coreProperties>
</file>